
<file path=[Content_Types].xml><?xml version="1.0" encoding="utf-8"?>
<Types xmlns="http://schemas.openxmlformats.org/package/2006/content-types">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handoutMasterIdLst>
    <p:handoutMasterId r:id="rId4"/>
  </p:handoutMasterIdLst>
  <p:sldIdLst>
    <p:sldId id="256" r:id="rId2"/>
  </p:sldIdLst>
  <p:sldSz cx="9791700" cy="13750925"/>
  <p:notesSz cx="7315200" cy="9601200"/>
  <p:defaultTextStyle>
    <a:defPPr>
      <a:defRPr lang="en-US"/>
    </a:defPPr>
    <a:lvl1pPr marL="0" algn="l" defTabSz="1188686" rtl="0" eaLnBrk="1" latinLnBrk="0" hangingPunct="1">
      <a:defRPr sz="2340" kern="1200">
        <a:solidFill>
          <a:schemeClr val="tx1"/>
        </a:solidFill>
        <a:latin typeface="+mn-lt"/>
        <a:ea typeface="+mn-ea"/>
        <a:cs typeface="+mn-cs"/>
      </a:defRPr>
    </a:lvl1pPr>
    <a:lvl2pPr marL="594344" algn="l" defTabSz="1188686" rtl="0" eaLnBrk="1" latinLnBrk="0" hangingPunct="1">
      <a:defRPr sz="2340" kern="1200">
        <a:solidFill>
          <a:schemeClr val="tx1"/>
        </a:solidFill>
        <a:latin typeface="+mn-lt"/>
        <a:ea typeface="+mn-ea"/>
        <a:cs typeface="+mn-cs"/>
      </a:defRPr>
    </a:lvl2pPr>
    <a:lvl3pPr marL="1188686" algn="l" defTabSz="1188686" rtl="0" eaLnBrk="1" latinLnBrk="0" hangingPunct="1">
      <a:defRPr sz="2340" kern="1200">
        <a:solidFill>
          <a:schemeClr val="tx1"/>
        </a:solidFill>
        <a:latin typeface="+mn-lt"/>
        <a:ea typeface="+mn-ea"/>
        <a:cs typeface="+mn-cs"/>
      </a:defRPr>
    </a:lvl3pPr>
    <a:lvl4pPr marL="1783030" algn="l" defTabSz="1188686" rtl="0" eaLnBrk="1" latinLnBrk="0" hangingPunct="1">
      <a:defRPr sz="2340" kern="1200">
        <a:solidFill>
          <a:schemeClr val="tx1"/>
        </a:solidFill>
        <a:latin typeface="+mn-lt"/>
        <a:ea typeface="+mn-ea"/>
        <a:cs typeface="+mn-cs"/>
      </a:defRPr>
    </a:lvl4pPr>
    <a:lvl5pPr marL="2377373" algn="l" defTabSz="1188686" rtl="0" eaLnBrk="1" latinLnBrk="0" hangingPunct="1">
      <a:defRPr sz="2340" kern="1200">
        <a:solidFill>
          <a:schemeClr val="tx1"/>
        </a:solidFill>
        <a:latin typeface="+mn-lt"/>
        <a:ea typeface="+mn-ea"/>
        <a:cs typeface="+mn-cs"/>
      </a:defRPr>
    </a:lvl5pPr>
    <a:lvl6pPr marL="2971716" algn="l" defTabSz="1188686" rtl="0" eaLnBrk="1" latinLnBrk="0" hangingPunct="1">
      <a:defRPr sz="2340" kern="1200">
        <a:solidFill>
          <a:schemeClr val="tx1"/>
        </a:solidFill>
        <a:latin typeface="+mn-lt"/>
        <a:ea typeface="+mn-ea"/>
        <a:cs typeface="+mn-cs"/>
      </a:defRPr>
    </a:lvl6pPr>
    <a:lvl7pPr marL="3566059" algn="l" defTabSz="1188686" rtl="0" eaLnBrk="1" latinLnBrk="0" hangingPunct="1">
      <a:defRPr sz="2340" kern="1200">
        <a:solidFill>
          <a:schemeClr val="tx1"/>
        </a:solidFill>
        <a:latin typeface="+mn-lt"/>
        <a:ea typeface="+mn-ea"/>
        <a:cs typeface="+mn-cs"/>
      </a:defRPr>
    </a:lvl7pPr>
    <a:lvl8pPr marL="4160404" algn="l" defTabSz="1188686" rtl="0" eaLnBrk="1" latinLnBrk="0" hangingPunct="1">
      <a:defRPr sz="2340" kern="1200">
        <a:solidFill>
          <a:schemeClr val="tx1"/>
        </a:solidFill>
        <a:latin typeface="+mn-lt"/>
        <a:ea typeface="+mn-ea"/>
        <a:cs typeface="+mn-cs"/>
      </a:defRPr>
    </a:lvl8pPr>
    <a:lvl9pPr marL="4754747" algn="l" defTabSz="1188686" rtl="0" eaLnBrk="1" latinLnBrk="0" hangingPunct="1">
      <a:defRPr sz="234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331">
          <p15:clr>
            <a:srgbClr val="A4A3A4"/>
          </p15:clr>
        </p15:guide>
        <p15:guide id="2" pos="3084">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p:restoredLeft sz="23554" autoAdjust="0"/>
    <p:restoredTop sz="94700" autoAdjust="0"/>
  </p:normalViewPr>
  <p:slideViewPr>
    <p:cSldViewPr snapToGrid="0">
      <p:cViewPr>
        <p:scale>
          <a:sx n="71" d="100"/>
          <a:sy n="71" d="100"/>
        </p:scale>
        <p:origin x="-3366" y="-78"/>
      </p:cViewPr>
      <p:guideLst>
        <p:guide orient="horz" pos="4331"/>
        <p:guide pos="3084"/>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2" d="100"/>
          <a:sy n="82" d="100"/>
        </p:scale>
        <p:origin x="2184" y="9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53" tIns="48327" rIns="96653" bIns="48327" rtlCol="0"/>
          <a:lstStyle>
            <a:lvl1pPr algn="r">
              <a:defRPr sz="1200"/>
            </a:lvl1pPr>
          </a:lstStyle>
          <a:p>
            <a:fld id="{7C79B231-27C6-409E-9BD0-16F46D21E7F4}" type="datetimeFigureOut">
              <a:rPr lang="en-US" smtClean="0"/>
              <a:pPr/>
              <a:t>8/15/2018</a:t>
            </a:fld>
            <a:endParaRPr lang="en-US"/>
          </a:p>
        </p:txBody>
      </p:sp>
      <p:sp>
        <p:nvSpPr>
          <p:cNvPr id="4" name="Footer Placeholder 3"/>
          <p:cNvSpPr>
            <a:spLocks noGrp="1"/>
          </p:cNvSpPr>
          <p:nvPr>
            <p:ph type="ftr" sz="quarter" idx="2"/>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a:p>
        </p:txBody>
      </p:sp>
      <p:sp>
        <p:nvSpPr>
          <p:cNvPr id="5" name="Slide Number Placeholder 4"/>
          <p:cNvSpPr>
            <a:spLocks noGrp="1"/>
          </p:cNvSpPr>
          <p:nvPr>
            <p:ph type="sldNum" sz="quarter" idx="3"/>
          </p:nvPr>
        </p:nvSpPr>
        <p:spPr>
          <a:xfrm>
            <a:off x="4143587" y="9119475"/>
            <a:ext cx="3169920" cy="481726"/>
          </a:xfrm>
          <a:prstGeom prst="rect">
            <a:avLst/>
          </a:prstGeom>
        </p:spPr>
        <p:txBody>
          <a:bodyPr vert="horz" lIns="96653" tIns="48327" rIns="96653" bIns="48327" rtlCol="0" anchor="b"/>
          <a:lstStyle>
            <a:lvl1pPr algn="r">
              <a:defRPr sz="1200"/>
            </a:lvl1pPr>
          </a:lstStyle>
          <a:p>
            <a:fld id="{510EDD67-FA6F-4C1C-97AD-73BAAEDDFFAA}" type="slidenum">
              <a:rPr lang="en-US" smtClean="0"/>
              <a:pPr/>
              <a:t>‹#›</a:t>
            </a:fld>
            <a:endParaRPr lang="en-US"/>
          </a:p>
        </p:txBody>
      </p:sp>
    </p:spTree>
    <p:extLst>
      <p:ext uri="{BB962C8B-B14F-4D97-AF65-F5344CB8AC3E}">
        <p14:creationId xmlns:p14="http://schemas.microsoft.com/office/powerpoint/2010/main" xmlns="" val="399568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434ABC76-AA8A-451D-8F20-A363DAECEA5C}" type="datetimeFigureOut">
              <a:rPr lang="en-US" smtClean="0"/>
              <a:pPr/>
              <a:t>8/15/2018</a:t>
            </a:fld>
            <a:endParaRPr lang="en-US"/>
          </a:p>
        </p:txBody>
      </p:sp>
      <p:sp>
        <p:nvSpPr>
          <p:cNvPr id="4" name="Slide Image Placeholder 3"/>
          <p:cNvSpPr>
            <a:spLocks noGrp="1" noRot="1" noChangeAspect="1"/>
          </p:cNvSpPr>
          <p:nvPr>
            <p:ph type="sldImg" idx="2"/>
          </p:nvPr>
        </p:nvSpPr>
        <p:spPr>
          <a:xfrm>
            <a:off x="2503488" y="1200150"/>
            <a:ext cx="2308225"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FB430E9F-1CC5-4749-8204-080ECB070F98}" type="slidenum">
              <a:rPr lang="en-US" smtClean="0"/>
              <a:pPr/>
              <a:t>‹#›</a:t>
            </a:fld>
            <a:endParaRPr lang="en-US"/>
          </a:p>
        </p:txBody>
      </p:sp>
    </p:spTree>
    <p:extLst>
      <p:ext uri="{BB962C8B-B14F-4D97-AF65-F5344CB8AC3E}">
        <p14:creationId xmlns:p14="http://schemas.microsoft.com/office/powerpoint/2010/main" xmlns="" val="4043834053"/>
      </p:ext>
    </p:extLst>
  </p:cSld>
  <p:clrMap bg1="lt1" tx1="dk1" bg2="lt2" tx2="dk2" accent1="accent1" accent2="accent2" accent3="accent3" accent4="accent4" accent5="accent5" accent6="accent6" hlink="hlink" folHlink="folHlink"/>
  <p:notesStyle>
    <a:lvl1pPr marL="0" algn="l" defTabSz="1188686" rtl="0" eaLnBrk="1" latinLnBrk="0" hangingPunct="1">
      <a:defRPr sz="1560" kern="1200">
        <a:solidFill>
          <a:schemeClr val="tx1"/>
        </a:solidFill>
        <a:latin typeface="+mn-lt"/>
        <a:ea typeface="+mn-ea"/>
        <a:cs typeface="+mn-cs"/>
      </a:defRPr>
    </a:lvl1pPr>
    <a:lvl2pPr marL="594344" algn="l" defTabSz="1188686" rtl="0" eaLnBrk="1" latinLnBrk="0" hangingPunct="1">
      <a:defRPr sz="1560" kern="1200">
        <a:solidFill>
          <a:schemeClr val="tx1"/>
        </a:solidFill>
        <a:latin typeface="+mn-lt"/>
        <a:ea typeface="+mn-ea"/>
        <a:cs typeface="+mn-cs"/>
      </a:defRPr>
    </a:lvl2pPr>
    <a:lvl3pPr marL="1188686" algn="l" defTabSz="1188686" rtl="0" eaLnBrk="1" latinLnBrk="0" hangingPunct="1">
      <a:defRPr sz="1560" kern="1200">
        <a:solidFill>
          <a:schemeClr val="tx1"/>
        </a:solidFill>
        <a:latin typeface="+mn-lt"/>
        <a:ea typeface="+mn-ea"/>
        <a:cs typeface="+mn-cs"/>
      </a:defRPr>
    </a:lvl3pPr>
    <a:lvl4pPr marL="1783030" algn="l" defTabSz="1188686" rtl="0" eaLnBrk="1" latinLnBrk="0" hangingPunct="1">
      <a:defRPr sz="1560" kern="1200">
        <a:solidFill>
          <a:schemeClr val="tx1"/>
        </a:solidFill>
        <a:latin typeface="+mn-lt"/>
        <a:ea typeface="+mn-ea"/>
        <a:cs typeface="+mn-cs"/>
      </a:defRPr>
    </a:lvl4pPr>
    <a:lvl5pPr marL="2377373" algn="l" defTabSz="1188686" rtl="0" eaLnBrk="1" latinLnBrk="0" hangingPunct="1">
      <a:defRPr sz="1560" kern="1200">
        <a:solidFill>
          <a:schemeClr val="tx1"/>
        </a:solidFill>
        <a:latin typeface="+mn-lt"/>
        <a:ea typeface="+mn-ea"/>
        <a:cs typeface="+mn-cs"/>
      </a:defRPr>
    </a:lvl5pPr>
    <a:lvl6pPr marL="2971716" algn="l" defTabSz="1188686" rtl="0" eaLnBrk="1" latinLnBrk="0" hangingPunct="1">
      <a:defRPr sz="1560" kern="1200">
        <a:solidFill>
          <a:schemeClr val="tx1"/>
        </a:solidFill>
        <a:latin typeface="+mn-lt"/>
        <a:ea typeface="+mn-ea"/>
        <a:cs typeface="+mn-cs"/>
      </a:defRPr>
    </a:lvl6pPr>
    <a:lvl7pPr marL="3566059" algn="l" defTabSz="1188686" rtl="0" eaLnBrk="1" latinLnBrk="0" hangingPunct="1">
      <a:defRPr sz="1560" kern="1200">
        <a:solidFill>
          <a:schemeClr val="tx1"/>
        </a:solidFill>
        <a:latin typeface="+mn-lt"/>
        <a:ea typeface="+mn-ea"/>
        <a:cs typeface="+mn-cs"/>
      </a:defRPr>
    </a:lvl7pPr>
    <a:lvl8pPr marL="4160404" algn="l" defTabSz="1188686" rtl="0" eaLnBrk="1" latinLnBrk="0" hangingPunct="1">
      <a:defRPr sz="1560" kern="1200">
        <a:solidFill>
          <a:schemeClr val="tx1"/>
        </a:solidFill>
        <a:latin typeface="+mn-lt"/>
        <a:ea typeface="+mn-ea"/>
        <a:cs typeface="+mn-cs"/>
      </a:defRPr>
    </a:lvl8pPr>
    <a:lvl9pPr marL="4754747" algn="l" defTabSz="1188686" rtl="0" eaLnBrk="1" latinLnBrk="0" hangingPunct="1">
      <a:defRPr sz="15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03488" y="1200150"/>
            <a:ext cx="2308225" cy="3240088"/>
          </a:xfrm>
        </p:spPr>
      </p:sp>
      <p:sp>
        <p:nvSpPr>
          <p:cNvPr id="3" name="Notes Placeholder 2"/>
          <p:cNvSpPr>
            <a:spLocks noGrp="1"/>
          </p:cNvSpPr>
          <p:nvPr>
            <p:ph type="body" idx="1"/>
          </p:nvPr>
        </p:nvSpPr>
        <p:spPr/>
        <p:txBody>
          <a:bodyPr/>
          <a:lstStyle/>
          <a:p>
            <a:r>
              <a:rPr lang="en-US" dirty="0" smtClean="0"/>
              <a:t>To </a:t>
            </a:r>
            <a:r>
              <a:rPr lang="en-US" dirty="0"/>
              <a:t>change this flyer, replace our sample content with your own. If you'd rather start from a clean slate, press the New Slide button on the Home tab to insert a new page. Now enter your text </a:t>
            </a:r>
            <a:r>
              <a:rPr lang="en-US" dirty="0" smtClean="0"/>
              <a:t>in </a:t>
            </a:r>
            <a:r>
              <a:rPr lang="en-US" dirty="0"/>
              <a:t>the empty placeholders.</a:t>
            </a:r>
          </a:p>
        </p:txBody>
      </p:sp>
      <p:sp>
        <p:nvSpPr>
          <p:cNvPr id="4" name="Slide Number Placeholder 3"/>
          <p:cNvSpPr>
            <a:spLocks noGrp="1"/>
          </p:cNvSpPr>
          <p:nvPr>
            <p:ph type="sldNum" sz="quarter" idx="10"/>
          </p:nvPr>
        </p:nvSpPr>
        <p:spPr/>
        <p:txBody>
          <a:bodyPr/>
          <a:lstStyle/>
          <a:p>
            <a:fld id="{FB430E9F-1CC5-4749-8204-080ECB070F98}" type="slidenum">
              <a:rPr lang="en-US" smtClean="0"/>
              <a:pPr/>
              <a:t>1</a:t>
            </a:fld>
            <a:endParaRPr lang="en-US"/>
          </a:p>
        </p:txBody>
      </p:sp>
    </p:spTree>
    <p:extLst>
      <p:ext uri="{BB962C8B-B14F-4D97-AF65-F5344CB8AC3E}">
        <p14:creationId xmlns:p14="http://schemas.microsoft.com/office/powerpoint/2010/main" xmlns="" val="2885349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lyer 8.5 x 11">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895489" y="1125228"/>
            <a:ext cx="5571681" cy="1084523"/>
          </a:xfrm>
        </p:spPr>
        <p:txBody>
          <a:bodyPr lIns="0" tIns="0" rIns="0" bIns="0" anchor="t">
            <a:noAutofit/>
          </a:bodyPr>
          <a:lstStyle>
            <a:lvl1pPr marL="0" indent="0">
              <a:lnSpc>
                <a:spcPct val="82000"/>
              </a:lnSpc>
              <a:spcBef>
                <a:spcPts val="0"/>
              </a:spcBef>
              <a:buNone/>
              <a:defRPr sz="6601" b="1" cap="all" baseline="0">
                <a:solidFill>
                  <a:schemeClr val="accent1"/>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11" name="Text Placeholder 8"/>
          <p:cNvSpPr>
            <a:spLocks noGrp="1"/>
          </p:cNvSpPr>
          <p:nvPr>
            <p:ph type="body" sz="quarter" idx="12" hasCustomPrompt="1"/>
          </p:nvPr>
        </p:nvSpPr>
        <p:spPr>
          <a:xfrm>
            <a:off x="895489" y="2252062"/>
            <a:ext cx="5571681" cy="2750071"/>
          </a:xfrm>
        </p:spPr>
        <p:txBody>
          <a:bodyPr lIns="0" tIns="0" rIns="0" bIns="0" anchor="t">
            <a:noAutofit/>
          </a:bodyPr>
          <a:lstStyle>
            <a:lvl1pPr marL="0" indent="0">
              <a:lnSpc>
                <a:spcPct val="82000"/>
              </a:lnSpc>
              <a:spcBef>
                <a:spcPts val="0"/>
              </a:spcBef>
              <a:buNone/>
              <a:defRPr sz="6601" b="1" cap="all" baseline="0">
                <a:solidFill>
                  <a:schemeClr val="tx2"/>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p>
        </p:txBody>
      </p:sp>
      <p:sp>
        <p:nvSpPr>
          <p:cNvPr id="12" name="Text Placeholder 8"/>
          <p:cNvSpPr>
            <a:spLocks noGrp="1"/>
          </p:cNvSpPr>
          <p:nvPr>
            <p:ph type="body" sz="quarter" idx="13" hasCustomPrompt="1"/>
          </p:nvPr>
        </p:nvSpPr>
        <p:spPr>
          <a:xfrm>
            <a:off x="895489" y="5983844"/>
            <a:ext cx="5571681" cy="323009"/>
          </a:xfrm>
        </p:spPr>
        <p:txBody>
          <a:bodyPr lIns="0" tIns="0" rIns="0" bIns="0" anchor="t">
            <a:noAutofit/>
          </a:bodyPr>
          <a:lstStyle>
            <a:lvl1pPr marL="0" indent="0">
              <a:lnSpc>
                <a:spcPct val="82000"/>
              </a:lnSpc>
              <a:spcBef>
                <a:spcPts val="0"/>
              </a:spcBef>
              <a:buNone/>
              <a:defRPr sz="1800" b="1" cap="all" baseline="0">
                <a:solidFill>
                  <a:schemeClr val="accent1"/>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13" name="Text Placeholder 8"/>
          <p:cNvSpPr>
            <a:spLocks noGrp="1"/>
          </p:cNvSpPr>
          <p:nvPr>
            <p:ph type="body" sz="quarter" idx="14" hasCustomPrompt="1"/>
          </p:nvPr>
        </p:nvSpPr>
        <p:spPr>
          <a:xfrm>
            <a:off x="895489" y="6349641"/>
            <a:ext cx="5571681" cy="1222968"/>
          </a:xfrm>
        </p:spPr>
        <p:txBody>
          <a:bodyPr lIns="0" tIns="0" rIns="0" bIns="0" anchor="t">
            <a:noAutofit/>
          </a:bodyPr>
          <a:lstStyle>
            <a:lvl1pPr marL="0" indent="0">
              <a:lnSpc>
                <a:spcPct val="82000"/>
              </a:lnSpc>
              <a:spcBef>
                <a:spcPts val="0"/>
              </a:spcBef>
              <a:buNone/>
              <a:defRPr sz="3200" b="1" cap="none" baseline="0">
                <a:solidFill>
                  <a:schemeClr val="tx2"/>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15" name="Text Placeholder 8"/>
          <p:cNvSpPr>
            <a:spLocks noGrp="1"/>
          </p:cNvSpPr>
          <p:nvPr>
            <p:ph type="body" sz="quarter" idx="16" hasCustomPrompt="1"/>
          </p:nvPr>
        </p:nvSpPr>
        <p:spPr>
          <a:xfrm>
            <a:off x="895489" y="8308560"/>
            <a:ext cx="5571681" cy="323009"/>
          </a:xfrm>
        </p:spPr>
        <p:txBody>
          <a:bodyPr lIns="0" tIns="0" rIns="0" bIns="0" anchor="t">
            <a:noAutofit/>
          </a:bodyPr>
          <a:lstStyle>
            <a:lvl1pPr marL="0" indent="0">
              <a:lnSpc>
                <a:spcPct val="82000"/>
              </a:lnSpc>
              <a:spcBef>
                <a:spcPts val="0"/>
              </a:spcBef>
              <a:buNone/>
              <a:defRPr sz="1800" b="1" cap="all" baseline="0">
                <a:solidFill>
                  <a:schemeClr val="accent1"/>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16" name="Text Placeholder 8"/>
          <p:cNvSpPr>
            <a:spLocks noGrp="1"/>
          </p:cNvSpPr>
          <p:nvPr>
            <p:ph type="body" sz="quarter" idx="17" hasCustomPrompt="1"/>
          </p:nvPr>
        </p:nvSpPr>
        <p:spPr>
          <a:xfrm>
            <a:off x="895489" y="8674359"/>
            <a:ext cx="5571681" cy="1222968"/>
          </a:xfrm>
        </p:spPr>
        <p:txBody>
          <a:bodyPr lIns="0" tIns="0" rIns="0" bIns="0" anchor="t">
            <a:noAutofit/>
          </a:bodyPr>
          <a:lstStyle>
            <a:lvl1pPr marL="0" indent="0">
              <a:lnSpc>
                <a:spcPct val="82000"/>
              </a:lnSpc>
              <a:spcBef>
                <a:spcPts val="0"/>
              </a:spcBef>
              <a:buNone/>
              <a:defRPr sz="3200" b="1" cap="none" baseline="0">
                <a:solidFill>
                  <a:schemeClr val="tx2"/>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17" name="Text Placeholder 8"/>
          <p:cNvSpPr>
            <a:spLocks noGrp="1"/>
          </p:cNvSpPr>
          <p:nvPr>
            <p:ph type="body" sz="quarter" idx="18" hasCustomPrompt="1"/>
          </p:nvPr>
        </p:nvSpPr>
        <p:spPr>
          <a:xfrm>
            <a:off x="895489" y="10268660"/>
            <a:ext cx="5571681" cy="619575"/>
          </a:xfrm>
        </p:spPr>
        <p:txBody>
          <a:bodyPr lIns="0" tIns="0" rIns="0" bIns="0" anchor="t">
            <a:noAutofit/>
          </a:bodyPr>
          <a:lstStyle>
            <a:lvl1pPr marL="0" indent="0">
              <a:lnSpc>
                <a:spcPct val="82000"/>
              </a:lnSpc>
              <a:spcBef>
                <a:spcPts val="0"/>
              </a:spcBef>
              <a:buNone/>
              <a:defRPr sz="1100" b="1" cap="none" baseline="0">
                <a:solidFill>
                  <a:schemeClr val="accent1"/>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18" name="Text Placeholder 8"/>
          <p:cNvSpPr>
            <a:spLocks noGrp="1"/>
          </p:cNvSpPr>
          <p:nvPr>
            <p:ph type="body" sz="quarter" idx="19" hasCustomPrompt="1"/>
          </p:nvPr>
        </p:nvSpPr>
        <p:spPr>
          <a:xfrm>
            <a:off x="895489" y="11007789"/>
            <a:ext cx="5571681" cy="1083420"/>
          </a:xfrm>
        </p:spPr>
        <p:txBody>
          <a:bodyPr lIns="0" tIns="0" rIns="0" bIns="0" anchor="t">
            <a:noAutofit/>
          </a:bodyPr>
          <a:lstStyle>
            <a:lvl1pPr marL="0" indent="0">
              <a:lnSpc>
                <a:spcPct val="120000"/>
              </a:lnSpc>
              <a:spcBef>
                <a:spcPts val="0"/>
              </a:spcBef>
              <a:buNone/>
              <a:defRPr sz="1100" b="1" cap="none" baseline="0">
                <a:solidFill>
                  <a:schemeClr val="tx2"/>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19" name="Text Placeholder 8"/>
          <p:cNvSpPr>
            <a:spLocks noGrp="1"/>
          </p:cNvSpPr>
          <p:nvPr>
            <p:ph type="body" sz="quarter" idx="20" hasCustomPrompt="1"/>
          </p:nvPr>
        </p:nvSpPr>
        <p:spPr>
          <a:xfrm>
            <a:off x="895489" y="12556315"/>
            <a:ext cx="5571681" cy="325803"/>
          </a:xfrm>
        </p:spPr>
        <p:txBody>
          <a:bodyPr lIns="0" tIns="0" rIns="0" bIns="0" anchor="t">
            <a:noAutofit/>
          </a:bodyPr>
          <a:lstStyle>
            <a:lvl1pPr marL="0" indent="0">
              <a:lnSpc>
                <a:spcPct val="82000"/>
              </a:lnSpc>
              <a:spcBef>
                <a:spcPts val="0"/>
              </a:spcBef>
              <a:buNone/>
              <a:defRPr sz="1800" b="1" cap="all" baseline="0">
                <a:solidFill>
                  <a:schemeClr val="accent1"/>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20" name="Text Placeholder 8"/>
          <p:cNvSpPr>
            <a:spLocks noGrp="1"/>
          </p:cNvSpPr>
          <p:nvPr>
            <p:ph type="body" sz="quarter" idx="21" hasCustomPrompt="1"/>
          </p:nvPr>
        </p:nvSpPr>
        <p:spPr>
          <a:xfrm>
            <a:off x="6857416" y="1125225"/>
            <a:ext cx="2439145" cy="782802"/>
          </a:xfrm>
        </p:spPr>
        <p:txBody>
          <a:bodyPr lIns="0" tIns="0" rIns="0" bIns="0" anchor="t">
            <a:noAutofit/>
          </a:bodyPr>
          <a:lstStyle>
            <a:lvl1pPr marL="0" indent="0">
              <a:lnSpc>
                <a:spcPct val="82000"/>
              </a:lnSpc>
              <a:spcBef>
                <a:spcPts val="0"/>
              </a:spcBef>
              <a:buNone/>
              <a:defRPr sz="1800" b="1" cap="all" baseline="0">
                <a:solidFill>
                  <a:schemeClr val="tx2"/>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21" name="Text Placeholder 8"/>
          <p:cNvSpPr>
            <a:spLocks noGrp="1"/>
          </p:cNvSpPr>
          <p:nvPr>
            <p:ph type="body" sz="quarter" idx="22" hasCustomPrompt="1"/>
          </p:nvPr>
        </p:nvSpPr>
        <p:spPr>
          <a:xfrm>
            <a:off x="6857416" y="2460858"/>
            <a:ext cx="2439145" cy="911622"/>
          </a:xfrm>
        </p:spPr>
        <p:txBody>
          <a:bodyPr lIns="0" tIns="0" rIns="0" bIns="0" anchor="b">
            <a:noAutofit/>
          </a:bodyPr>
          <a:lstStyle>
            <a:lvl1pPr marL="0" indent="0">
              <a:lnSpc>
                <a:spcPct val="90000"/>
              </a:lnSpc>
              <a:spcBef>
                <a:spcPts val="0"/>
              </a:spcBef>
              <a:buNone/>
              <a:defRPr sz="1800" b="1" cap="all" baseline="0">
                <a:solidFill>
                  <a:schemeClr val="accent1"/>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22" name="Text Placeholder 8"/>
          <p:cNvSpPr>
            <a:spLocks noGrp="1"/>
          </p:cNvSpPr>
          <p:nvPr>
            <p:ph type="body" sz="quarter" idx="23" hasCustomPrompt="1"/>
          </p:nvPr>
        </p:nvSpPr>
        <p:spPr>
          <a:xfrm>
            <a:off x="6857416" y="3372478"/>
            <a:ext cx="2439145" cy="1245116"/>
          </a:xfrm>
        </p:spPr>
        <p:txBody>
          <a:bodyPr lIns="0" tIns="0" rIns="0" bIns="0" anchor="t">
            <a:noAutofit/>
          </a:bodyPr>
          <a:lstStyle>
            <a:lvl1pPr marL="0" indent="0">
              <a:lnSpc>
                <a:spcPct val="105000"/>
              </a:lnSpc>
              <a:spcBef>
                <a:spcPts val="0"/>
              </a:spcBef>
              <a:buNone/>
              <a:defRPr sz="1100" b="1" cap="none" baseline="0">
                <a:solidFill>
                  <a:schemeClr val="tx2"/>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25" name="Text Placeholder 8"/>
          <p:cNvSpPr>
            <a:spLocks noGrp="1"/>
          </p:cNvSpPr>
          <p:nvPr>
            <p:ph type="body" sz="quarter" idx="24" hasCustomPrompt="1"/>
          </p:nvPr>
        </p:nvSpPr>
        <p:spPr>
          <a:xfrm>
            <a:off x="6857416" y="4617597"/>
            <a:ext cx="2439145" cy="911622"/>
          </a:xfrm>
        </p:spPr>
        <p:txBody>
          <a:bodyPr lIns="0" tIns="0" rIns="0" bIns="0" anchor="b">
            <a:noAutofit/>
          </a:bodyPr>
          <a:lstStyle>
            <a:lvl1pPr marL="0" indent="0">
              <a:lnSpc>
                <a:spcPct val="90000"/>
              </a:lnSpc>
              <a:spcBef>
                <a:spcPts val="0"/>
              </a:spcBef>
              <a:buNone/>
              <a:defRPr sz="1800" b="1" cap="all" baseline="0">
                <a:solidFill>
                  <a:schemeClr val="accent1"/>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26" name="Text Placeholder 8"/>
          <p:cNvSpPr>
            <a:spLocks noGrp="1"/>
          </p:cNvSpPr>
          <p:nvPr>
            <p:ph type="body" sz="quarter" idx="25" hasCustomPrompt="1"/>
          </p:nvPr>
        </p:nvSpPr>
        <p:spPr>
          <a:xfrm>
            <a:off x="6857416" y="5529215"/>
            <a:ext cx="2439145" cy="1245118"/>
          </a:xfrm>
        </p:spPr>
        <p:txBody>
          <a:bodyPr lIns="0" tIns="0" rIns="0" bIns="0" anchor="t">
            <a:noAutofit/>
          </a:bodyPr>
          <a:lstStyle>
            <a:lvl1pPr marL="0" indent="0">
              <a:lnSpc>
                <a:spcPct val="105000"/>
              </a:lnSpc>
              <a:spcBef>
                <a:spcPts val="0"/>
              </a:spcBef>
              <a:buNone/>
              <a:defRPr sz="1100" b="1" cap="none" baseline="0">
                <a:solidFill>
                  <a:schemeClr val="tx2"/>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27" name="Text Placeholder 8"/>
          <p:cNvSpPr>
            <a:spLocks noGrp="1"/>
          </p:cNvSpPr>
          <p:nvPr>
            <p:ph type="body" sz="quarter" idx="26" hasCustomPrompt="1"/>
          </p:nvPr>
        </p:nvSpPr>
        <p:spPr>
          <a:xfrm>
            <a:off x="6857416" y="6774334"/>
            <a:ext cx="2439145" cy="911622"/>
          </a:xfrm>
        </p:spPr>
        <p:txBody>
          <a:bodyPr lIns="0" tIns="0" rIns="0" bIns="0" anchor="b">
            <a:noAutofit/>
          </a:bodyPr>
          <a:lstStyle>
            <a:lvl1pPr marL="0" indent="0">
              <a:lnSpc>
                <a:spcPct val="90000"/>
              </a:lnSpc>
              <a:spcBef>
                <a:spcPts val="0"/>
              </a:spcBef>
              <a:buNone/>
              <a:defRPr sz="1800" b="1" cap="all" baseline="0">
                <a:solidFill>
                  <a:schemeClr val="accent1"/>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28" name="Text Placeholder 8"/>
          <p:cNvSpPr>
            <a:spLocks noGrp="1"/>
          </p:cNvSpPr>
          <p:nvPr>
            <p:ph type="body" sz="quarter" idx="27" hasCustomPrompt="1"/>
          </p:nvPr>
        </p:nvSpPr>
        <p:spPr>
          <a:xfrm>
            <a:off x="6857416" y="7685958"/>
            <a:ext cx="2439145" cy="2508937"/>
          </a:xfrm>
        </p:spPr>
        <p:txBody>
          <a:bodyPr lIns="0" tIns="0" rIns="0" bIns="0" anchor="t">
            <a:noAutofit/>
          </a:bodyPr>
          <a:lstStyle>
            <a:lvl1pPr marL="0" indent="0">
              <a:lnSpc>
                <a:spcPct val="105000"/>
              </a:lnSpc>
              <a:spcBef>
                <a:spcPts val="0"/>
              </a:spcBef>
              <a:buNone/>
              <a:defRPr sz="1100" b="1" cap="none" baseline="0">
                <a:solidFill>
                  <a:schemeClr val="tx2"/>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29" name="Text Placeholder 8"/>
          <p:cNvSpPr>
            <a:spLocks noGrp="1"/>
          </p:cNvSpPr>
          <p:nvPr>
            <p:ph type="body" sz="quarter" idx="28" hasCustomPrompt="1"/>
          </p:nvPr>
        </p:nvSpPr>
        <p:spPr>
          <a:xfrm>
            <a:off x="6857416" y="10194895"/>
            <a:ext cx="2439145" cy="911622"/>
          </a:xfrm>
        </p:spPr>
        <p:txBody>
          <a:bodyPr lIns="0" tIns="0" rIns="0" bIns="0" anchor="b">
            <a:noAutofit/>
          </a:bodyPr>
          <a:lstStyle>
            <a:lvl1pPr marL="0" indent="0">
              <a:lnSpc>
                <a:spcPct val="90000"/>
              </a:lnSpc>
              <a:spcBef>
                <a:spcPts val="0"/>
              </a:spcBef>
              <a:buNone/>
              <a:defRPr sz="1800" b="1" cap="all" baseline="0">
                <a:solidFill>
                  <a:schemeClr val="accent1"/>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
        <p:nvSpPr>
          <p:cNvPr id="30" name="Text Placeholder 8"/>
          <p:cNvSpPr>
            <a:spLocks noGrp="1"/>
          </p:cNvSpPr>
          <p:nvPr>
            <p:ph type="body" sz="quarter" idx="29" hasCustomPrompt="1"/>
          </p:nvPr>
        </p:nvSpPr>
        <p:spPr>
          <a:xfrm>
            <a:off x="6857416" y="11106514"/>
            <a:ext cx="2439145" cy="1775604"/>
          </a:xfrm>
        </p:spPr>
        <p:txBody>
          <a:bodyPr lIns="0" tIns="0" rIns="0" bIns="0" anchor="t">
            <a:noAutofit/>
          </a:bodyPr>
          <a:lstStyle>
            <a:lvl1pPr marL="0" indent="0">
              <a:lnSpc>
                <a:spcPct val="105000"/>
              </a:lnSpc>
              <a:spcBef>
                <a:spcPts val="0"/>
              </a:spcBef>
              <a:buNone/>
              <a:defRPr sz="1100" b="1" cap="none" baseline="0">
                <a:solidFill>
                  <a:schemeClr val="tx2"/>
                </a:solidFill>
                <a:latin typeface="+mj-lt"/>
              </a:defRPr>
            </a:lvl1pPr>
            <a:lvl2pPr marL="0" indent="0">
              <a:lnSpc>
                <a:spcPct val="100000"/>
              </a:lnSpc>
              <a:spcBef>
                <a:spcPts val="0"/>
              </a:spcBef>
              <a:buNone/>
              <a:defRPr sz="2000">
                <a:solidFill>
                  <a:schemeClr val="tx1">
                    <a:lumMod val="75000"/>
                    <a:lumOff val="25000"/>
                  </a:schemeClr>
                </a:solidFill>
              </a:defRPr>
            </a:lvl2pPr>
            <a:lvl3pPr marL="0" indent="0">
              <a:lnSpc>
                <a:spcPct val="100000"/>
              </a:lnSpc>
              <a:spcBef>
                <a:spcPts val="0"/>
              </a:spcBef>
              <a:buNone/>
              <a:defRPr sz="2000">
                <a:solidFill>
                  <a:schemeClr val="tx1">
                    <a:lumMod val="75000"/>
                    <a:lumOff val="25000"/>
                  </a:schemeClr>
                </a:solidFill>
              </a:defRPr>
            </a:lvl3pPr>
            <a:lvl4pPr marL="0" indent="0">
              <a:lnSpc>
                <a:spcPct val="100000"/>
              </a:lnSpc>
              <a:spcBef>
                <a:spcPts val="0"/>
              </a:spcBef>
              <a:buNone/>
              <a:defRPr sz="2000">
                <a:solidFill>
                  <a:schemeClr val="tx1">
                    <a:lumMod val="75000"/>
                    <a:lumOff val="25000"/>
                  </a:schemeClr>
                </a:solidFill>
              </a:defRPr>
            </a:lvl4pPr>
            <a:lvl5pPr marL="0" indent="0">
              <a:lnSpc>
                <a:spcPct val="100000"/>
              </a:lnSpc>
              <a:spcBef>
                <a:spcPts val="0"/>
              </a:spcBef>
              <a:buNone/>
              <a:defRPr sz="2000">
                <a:solidFill>
                  <a:schemeClr val="tx1">
                    <a:lumMod val="75000"/>
                    <a:lumOff val="25000"/>
                  </a:schemeClr>
                </a:solidFill>
              </a:defRPr>
            </a:lvl5pPr>
            <a:lvl6pPr marL="0" indent="0">
              <a:lnSpc>
                <a:spcPct val="100000"/>
              </a:lnSpc>
              <a:spcBef>
                <a:spcPts val="0"/>
              </a:spcBef>
              <a:buNone/>
              <a:defRPr sz="2000">
                <a:solidFill>
                  <a:schemeClr val="tx1">
                    <a:lumMod val="75000"/>
                    <a:lumOff val="25000"/>
                  </a:schemeClr>
                </a:solidFill>
              </a:defRPr>
            </a:lvl6pPr>
            <a:lvl7pPr marL="0" indent="0">
              <a:lnSpc>
                <a:spcPct val="100000"/>
              </a:lnSpc>
              <a:spcBef>
                <a:spcPts val="0"/>
              </a:spcBef>
              <a:buNone/>
              <a:defRPr sz="2000">
                <a:solidFill>
                  <a:schemeClr val="tx1">
                    <a:lumMod val="75000"/>
                    <a:lumOff val="25000"/>
                  </a:schemeClr>
                </a:solidFill>
              </a:defRPr>
            </a:lvl7pPr>
            <a:lvl8pPr marL="0" indent="0">
              <a:lnSpc>
                <a:spcPct val="100000"/>
              </a:lnSpc>
              <a:spcBef>
                <a:spcPts val="0"/>
              </a:spcBef>
              <a:buNone/>
              <a:defRPr sz="2000">
                <a:solidFill>
                  <a:schemeClr val="tx1">
                    <a:lumMod val="75000"/>
                    <a:lumOff val="25000"/>
                  </a:schemeClr>
                </a:solidFill>
              </a:defRPr>
            </a:lvl8pPr>
            <a:lvl9pPr marL="0" indent="0">
              <a:lnSpc>
                <a:spcPct val="100000"/>
              </a:lnSpc>
              <a:spcBef>
                <a:spcPts val="0"/>
              </a:spcBef>
              <a:buNone/>
              <a:defRPr sz="2000">
                <a:solidFill>
                  <a:schemeClr val="tx1">
                    <a:lumMod val="75000"/>
                    <a:lumOff val="25000"/>
                  </a:schemeClr>
                </a:solidFill>
              </a:defRPr>
            </a:lvl9pPr>
          </a:lstStyle>
          <a:p>
            <a:pPr lvl="0"/>
            <a:r>
              <a:rPr lang="en-US" dirty="0" smtClean="0"/>
              <a:t>Add text</a:t>
            </a:r>
            <a:endParaRPr lang="en-US" dirty="0"/>
          </a:p>
        </p:txBody>
      </p:sp>
    </p:spTree>
    <p:extLst>
      <p:ext uri="{BB962C8B-B14F-4D97-AF65-F5344CB8AC3E}">
        <p14:creationId xmlns:p14="http://schemas.microsoft.com/office/powerpoint/2010/main" xmlns="" val="158221478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3182" y="775978"/>
            <a:ext cx="5692941" cy="5145472"/>
          </a:xfrm>
          <a:prstGeom prst="rect">
            <a:avLst/>
          </a:prstGeom>
        </p:spPr>
        <p:txBody>
          <a:bodyPr vert="horz" lIns="91440" tIns="45720" rIns="91440" bIns="45720" rtlCol="0" anchor="ctr">
            <a:noAutofit/>
          </a:bodyPr>
          <a:lstStyle/>
          <a:p>
            <a:r>
              <a:rPr lang="en-US" dirty="0" smtClean="0"/>
              <a:t>Add text</a:t>
            </a:r>
            <a:endParaRPr lang="en-US" dirty="0"/>
          </a:p>
        </p:txBody>
      </p:sp>
      <p:sp>
        <p:nvSpPr>
          <p:cNvPr id="3" name="Text Placeholder 2"/>
          <p:cNvSpPr>
            <a:spLocks noGrp="1"/>
          </p:cNvSpPr>
          <p:nvPr>
            <p:ph type="body" idx="1"/>
          </p:nvPr>
        </p:nvSpPr>
        <p:spPr>
          <a:xfrm>
            <a:off x="673183" y="5877588"/>
            <a:ext cx="5692942" cy="714960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73185" y="13027193"/>
            <a:ext cx="2203132" cy="449992"/>
          </a:xfrm>
          <a:prstGeom prst="rect">
            <a:avLst/>
          </a:prstGeom>
        </p:spPr>
        <p:txBody>
          <a:bodyPr vert="horz" lIns="91440" tIns="45720" rIns="91440" bIns="45720" rtlCol="0" anchor="b"/>
          <a:lstStyle>
            <a:lvl1pPr algn="l">
              <a:defRPr sz="1000">
                <a:solidFill>
                  <a:schemeClr val="tx1">
                    <a:tint val="75000"/>
                  </a:schemeClr>
                </a:solidFill>
              </a:defRPr>
            </a:lvl1pPr>
          </a:lstStyle>
          <a:p>
            <a:fld id="{B15D3D48-5C63-4CD0-B9D2-B4D2F496D790}" type="datetimeFigureOut">
              <a:rPr lang="en-US" smtClean="0"/>
              <a:pPr/>
              <a:t>8/15/2018</a:t>
            </a:fld>
            <a:endParaRPr lang="en-US"/>
          </a:p>
        </p:txBody>
      </p:sp>
      <p:sp>
        <p:nvSpPr>
          <p:cNvPr id="5" name="Footer Placeholder 4"/>
          <p:cNvSpPr>
            <a:spLocks noGrp="1"/>
          </p:cNvSpPr>
          <p:nvPr>
            <p:ph type="ftr" sz="quarter" idx="3"/>
          </p:nvPr>
        </p:nvSpPr>
        <p:spPr>
          <a:xfrm>
            <a:off x="3243509" y="13027193"/>
            <a:ext cx="3304699" cy="449992"/>
          </a:xfrm>
          <a:prstGeom prst="rect">
            <a:avLst/>
          </a:prstGeom>
        </p:spPr>
        <p:txBody>
          <a:bodyPr vert="horz" lIns="91440" tIns="45720" rIns="91440" bIns="45720" rtlCol="0" anchor="b"/>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15391" y="13027193"/>
            <a:ext cx="2203132" cy="449992"/>
          </a:xfrm>
          <a:prstGeom prst="rect">
            <a:avLst/>
          </a:prstGeom>
        </p:spPr>
        <p:txBody>
          <a:bodyPr vert="horz" lIns="91440" tIns="45720" rIns="91440" bIns="45720" rtlCol="0" anchor="b"/>
          <a:lstStyle>
            <a:lvl1pPr algn="r">
              <a:defRPr sz="1000">
                <a:solidFill>
                  <a:schemeClr val="tx1">
                    <a:tint val="75000"/>
                  </a:schemeClr>
                </a:solidFill>
              </a:defRPr>
            </a:lvl1pPr>
          </a:lstStyle>
          <a:p>
            <a:fld id="{308FAEA7-0C3C-4CCF-BA6B-669D7915826F}" type="slidenum">
              <a:rPr lang="en-US" smtClean="0"/>
              <a:pPr/>
              <a:t>‹#›</a:t>
            </a:fld>
            <a:endParaRPr lang="en-US"/>
          </a:p>
        </p:txBody>
      </p:sp>
      <p:cxnSp>
        <p:nvCxnSpPr>
          <p:cNvPr id="9" name="Straight Connector 8"/>
          <p:cNvCxnSpPr/>
          <p:nvPr userDrawn="1"/>
        </p:nvCxnSpPr>
        <p:spPr>
          <a:xfrm>
            <a:off x="6583568" y="732117"/>
            <a:ext cx="0" cy="12295079"/>
          </a:xfrm>
          <a:prstGeom prst="line">
            <a:avLst/>
          </a:prstGeom>
          <a:ln w="76200"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98109148"/>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777276" rtl="0" eaLnBrk="1" latinLnBrk="0" hangingPunct="1">
        <a:lnSpc>
          <a:spcPct val="90000"/>
        </a:lnSpc>
        <a:spcBef>
          <a:spcPct val="0"/>
        </a:spcBef>
        <a:buNone/>
        <a:defRPr sz="6601" b="1" kern="1200" cap="all" baseline="0">
          <a:solidFill>
            <a:schemeClr val="tx2"/>
          </a:solidFill>
          <a:latin typeface="+mj-lt"/>
          <a:ea typeface="+mj-ea"/>
          <a:cs typeface="+mj-cs"/>
        </a:defRPr>
      </a:lvl1pPr>
    </p:titleStyle>
    <p:bodyStyle>
      <a:lvl1pPr marL="194319" indent="-194319" algn="l" defTabSz="777276" rtl="0" eaLnBrk="1" latinLnBrk="0" hangingPunct="1">
        <a:lnSpc>
          <a:spcPct val="90000"/>
        </a:lnSpc>
        <a:spcBef>
          <a:spcPts val="850"/>
        </a:spcBef>
        <a:buFont typeface="Arial" panose="020B0604020202020204" pitchFamily="34" charset="0"/>
        <a:buChar char="•"/>
        <a:defRPr sz="1800" b="1" kern="1200">
          <a:solidFill>
            <a:schemeClr val="tx2"/>
          </a:solidFill>
          <a:latin typeface="+mn-lt"/>
          <a:ea typeface="+mn-ea"/>
          <a:cs typeface="+mn-cs"/>
        </a:defRPr>
      </a:lvl1pPr>
      <a:lvl2pPr marL="582956" indent="-194319" algn="l" defTabSz="777276" rtl="0" eaLnBrk="1" latinLnBrk="0" hangingPunct="1">
        <a:lnSpc>
          <a:spcPct val="90000"/>
        </a:lnSpc>
        <a:spcBef>
          <a:spcPts val="425"/>
        </a:spcBef>
        <a:buFont typeface="Arial" panose="020B0604020202020204" pitchFamily="34" charset="0"/>
        <a:buChar char="•"/>
        <a:defRPr sz="1500" b="1" kern="1200">
          <a:solidFill>
            <a:schemeClr val="tx2"/>
          </a:solidFill>
          <a:latin typeface="+mn-lt"/>
          <a:ea typeface="+mn-ea"/>
          <a:cs typeface="+mn-cs"/>
        </a:defRPr>
      </a:lvl2pPr>
      <a:lvl3pPr marL="971595" indent="-194319" algn="l" defTabSz="777276" rtl="0" eaLnBrk="1" latinLnBrk="0" hangingPunct="1">
        <a:lnSpc>
          <a:spcPct val="90000"/>
        </a:lnSpc>
        <a:spcBef>
          <a:spcPts val="425"/>
        </a:spcBef>
        <a:buFont typeface="Arial" panose="020B0604020202020204" pitchFamily="34" charset="0"/>
        <a:buChar char="•"/>
        <a:defRPr sz="1400" b="1" kern="1200">
          <a:solidFill>
            <a:schemeClr val="tx2"/>
          </a:solidFill>
          <a:latin typeface="+mn-lt"/>
          <a:ea typeface="+mn-ea"/>
          <a:cs typeface="+mn-cs"/>
        </a:defRPr>
      </a:lvl3pPr>
      <a:lvl4pPr marL="1360233" indent="-194319" algn="l" defTabSz="777276" rtl="0" eaLnBrk="1" latinLnBrk="0" hangingPunct="1">
        <a:lnSpc>
          <a:spcPct val="90000"/>
        </a:lnSpc>
        <a:spcBef>
          <a:spcPts val="425"/>
        </a:spcBef>
        <a:buFont typeface="Arial" panose="020B0604020202020204" pitchFamily="34" charset="0"/>
        <a:buChar char="•"/>
        <a:defRPr sz="1200" b="1" kern="1200">
          <a:solidFill>
            <a:schemeClr val="tx2"/>
          </a:solidFill>
          <a:latin typeface="+mn-lt"/>
          <a:ea typeface="+mn-ea"/>
          <a:cs typeface="+mn-cs"/>
        </a:defRPr>
      </a:lvl4pPr>
      <a:lvl5pPr marL="1748871" indent="-194319" algn="l" defTabSz="777276" rtl="0" eaLnBrk="1" latinLnBrk="0" hangingPunct="1">
        <a:lnSpc>
          <a:spcPct val="90000"/>
        </a:lnSpc>
        <a:spcBef>
          <a:spcPts val="425"/>
        </a:spcBef>
        <a:buFont typeface="Arial" panose="020B0604020202020204" pitchFamily="34" charset="0"/>
        <a:buChar char="•"/>
        <a:defRPr sz="1200" b="1" kern="1200">
          <a:solidFill>
            <a:schemeClr val="tx2"/>
          </a:solidFill>
          <a:latin typeface="+mn-lt"/>
          <a:ea typeface="+mn-ea"/>
          <a:cs typeface="+mn-cs"/>
        </a:defRPr>
      </a:lvl5pPr>
      <a:lvl6pPr marL="2137510" indent="-194319" algn="l" defTabSz="777276"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148" indent="-194319" algn="l" defTabSz="777276"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787" indent="-194319" algn="l" defTabSz="777276"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425" indent="-194319" algn="l" defTabSz="777276"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76" rtl="0" eaLnBrk="1" latinLnBrk="0" hangingPunct="1">
        <a:defRPr sz="1530" kern="1200">
          <a:solidFill>
            <a:schemeClr val="tx1"/>
          </a:solidFill>
          <a:latin typeface="+mn-lt"/>
          <a:ea typeface="+mn-ea"/>
          <a:cs typeface="+mn-cs"/>
        </a:defRPr>
      </a:lvl1pPr>
      <a:lvl2pPr marL="388638" algn="l" defTabSz="777276" rtl="0" eaLnBrk="1" latinLnBrk="0" hangingPunct="1">
        <a:defRPr sz="1530" kern="1200">
          <a:solidFill>
            <a:schemeClr val="tx1"/>
          </a:solidFill>
          <a:latin typeface="+mn-lt"/>
          <a:ea typeface="+mn-ea"/>
          <a:cs typeface="+mn-cs"/>
        </a:defRPr>
      </a:lvl2pPr>
      <a:lvl3pPr marL="777276" algn="l" defTabSz="777276" rtl="0" eaLnBrk="1" latinLnBrk="0" hangingPunct="1">
        <a:defRPr sz="1530" kern="1200">
          <a:solidFill>
            <a:schemeClr val="tx1"/>
          </a:solidFill>
          <a:latin typeface="+mn-lt"/>
          <a:ea typeface="+mn-ea"/>
          <a:cs typeface="+mn-cs"/>
        </a:defRPr>
      </a:lvl3pPr>
      <a:lvl4pPr marL="1165915" algn="l" defTabSz="777276" rtl="0" eaLnBrk="1" latinLnBrk="0" hangingPunct="1">
        <a:defRPr sz="1530" kern="1200">
          <a:solidFill>
            <a:schemeClr val="tx1"/>
          </a:solidFill>
          <a:latin typeface="+mn-lt"/>
          <a:ea typeface="+mn-ea"/>
          <a:cs typeface="+mn-cs"/>
        </a:defRPr>
      </a:lvl4pPr>
      <a:lvl5pPr marL="1554553" algn="l" defTabSz="777276" rtl="0" eaLnBrk="1" latinLnBrk="0" hangingPunct="1">
        <a:defRPr sz="1530" kern="1200">
          <a:solidFill>
            <a:schemeClr val="tx1"/>
          </a:solidFill>
          <a:latin typeface="+mn-lt"/>
          <a:ea typeface="+mn-ea"/>
          <a:cs typeface="+mn-cs"/>
        </a:defRPr>
      </a:lvl5pPr>
      <a:lvl6pPr marL="1943191" algn="l" defTabSz="777276" rtl="0" eaLnBrk="1" latinLnBrk="0" hangingPunct="1">
        <a:defRPr sz="1530" kern="1200">
          <a:solidFill>
            <a:schemeClr val="tx1"/>
          </a:solidFill>
          <a:latin typeface="+mn-lt"/>
          <a:ea typeface="+mn-ea"/>
          <a:cs typeface="+mn-cs"/>
        </a:defRPr>
      </a:lvl6pPr>
      <a:lvl7pPr marL="2331830" algn="l" defTabSz="777276" rtl="0" eaLnBrk="1" latinLnBrk="0" hangingPunct="1">
        <a:defRPr sz="1530" kern="1200">
          <a:solidFill>
            <a:schemeClr val="tx1"/>
          </a:solidFill>
          <a:latin typeface="+mn-lt"/>
          <a:ea typeface="+mn-ea"/>
          <a:cs typeface="+mn-cs"/>
        </a:defRPr>
      </a:lvl7pPr>
      <a:lvl8pPr marL="2720467" algn="l" defTabSz="777276" rtl="0" eaLnBrk="1" latinLnBrk="0" hangingPunct="1">
        <a:defRPr sz="1530" kern="1200">
          <a:solidFill>
            <a:schemeClr val="tx1"/>
          </a:solidFill>
          <a:latin typeface="+mn-lt"/>
          <a:ea typeface="+mn-ea"/>
          <a:cs typeface="+mn-cs"/>
        </a:defRPr>
      </a:lvl8pPr>
      <a:lvl9pPr marL="3109106" algn="l" defTabSz="777276"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au.int/ISA/ICACM2017.pdf" TargetMode="Externa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tile tx="0" ty="0" sx="100000" sy="100000" flip="none" algn="tl"/>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227109" y="2171752"/>
            <a:ext cx="6220905" cy="1915261"/>
          </a:xfrm>
        </p:spPr>
        <p:txBody>
          <a:bodyPr/>
          <a:lstStyle/>
          <a:p>
            <a:pPr algn="just">
              <a:lnSpc>
                <a:spcPct val="120000"/>
              </a:lnSpc>
              <a:spcBef>
                <a:spcPts val="600"/>
              </a:spcBef>
            </a:pPr>
            <a:r>
              <a:rPr lang="en-US" sz="1200" b="0" cap="none" dirty="0" smtClean="0">
                <a:solidFill>
                  <a:schemeClr val="tx1"/>
                </a:solidFill>
              </a:rPr>
              <a:t>Computational mathematics involves mathematical research in areas of science where computing plays a central and essential role, emphasizing algorithms, numerical methods, and symbolic methods. A large number of mathematical models encounter in a wide variety of areas, including, engineering, medicine, science, business and finance and weather forecasting. The application of computational mathematics to simulate such models has revolutionized these areas and is one of the most significant achievements of the computer age. </a:t>
            </a:r>
          </a:p>
          <a:p>
            <a:pPr algn="just">
              <a:lnSpc>
                <a:spcPct val="120000"/>
              </a:lnSpc>
              <a:spcBef>
                <a:spcPts val="600"/>
              </a:spcBef>
            </a:pPr>
            <a:r>
              <a:rPr lang="en-US" sz="1200" b="0" cap="none" dirty="0" smtClean="0">
                <a:solidFill>
                  <a:schemeClr val="tx1"/>
                </a:solidFill>
              </a:rPr>
              <a:t>The </a:t>
            </a:r>
            <a:r>
              <a:rPr lang="en-US" sz="1200" b="0" cap="none" dirty="0">
                <a:solidFill>
                  <a:schemeClr val="tx1"/>
                </a:solidFill>
              </a:rPr>
              <a:t>primary goal of this conference is to bring together scientists and mathematicians working in computational mathematics.</a:t>
            </a:r>
            <a:endParaRPr lang="en-US" sz="1200" b="0" dirty="0">
              <a:solidFill>
                <a:schemeClr val="tx1"/>
              </a:solidFill>
            </a:endParaRPr>
          </a:p>
          <a:p>
            <a:pPr algn="just">
              <a:lnSpc>
                <a:spcPct val="120000"/>
              </a:lnSpc>
              <a:spcBef>
                <a:spcPts val="600"/>
              </a:spcBef>
            </a:pPr>
            <a:endParaRPr lang="en-US" sz="1300" b="0" cap="none" dirty="0">
              <a:solidFill>
                <a:schemeClr val="tx1"/>
              </a:solidFill>
            </a:endParaRPr>
          </a:p>
        </p:txBody>
      </p:sp>
      <p:sp>
        <p:nvSpPr>
          <p:cNvPr id="4" name="Text Placeholder 3"/>
          <p:cNvSpPr>
            <a:spLocks noGrp="1"/>
          </p:cNvSpPr>
          <p:nvPr>
            <p:ph type="body" sz="quarter" idx="13"/>
          </p:nvPr>
        </p:nvSpPr>
        <p:spPr>
          <a:xfrm>
            <a:off x="129415" y="4352295"/>
            <a:ext cx="5916019" cy="190138"/>
          </a:xfrm>
        </p:spPr>
        <p:txBody>
          <a:bodyPr/>
          <a:lstStyle/>
          <a:p>
            <a:r>
              <a:rPr lang="en-US" sz="1400" dirty="0" smtClean="0"/>
              <a:t>Main focus </a:t>
            </a:r>
            <a:endParaRPr lang="en-US" sz="1400" dirty="0"/>
          </a:p>
        </p:txBody>
      </p:sp>
      <p:sp>
        <p:nvSpPr>
          <p:cNvPr id="5" name="Text Placeholder 4"/>
          <p:cNvSpPr>
            <a:spLocks noGrp="1"/>
          </p:cNvSpPr>
          <p:nvPr>
            <p:ph type="body" sz="quarter" idx="14"/>
          </p:nvPr>
        </p:nvSpPr>
        <p:spPr>
          <a:xfrm>
            <a:off x="144091" y="4557324"/>
            <a:ext cx="6226417" cy="540579"/>
          </a:xfrm>
        </p:spPr>
        <p:txBody>
          <a:bodyPr/>
          <a:lstStyle/>
          <a:p>
            <a:pPr algn="just">
              <a:lnSpc>
                <a:spcPct val="120000"/>
              </a:lnSpc>
            </a:pPr>
            <a:r>
              <a:rPr lang="en-US" sz="1200" b="0" dirty="0" smtClean="0">
                <a:solidFill>
                  <a:srgbClr val="000000"/>
                </a:solidFill>
              </a:rPr>
              <a:t>Computational Differential Equations</a:t>
            </a:r>
            <a:r>
              <a:rPr lang="en-US" sz="1200" b="0" dirty="0">
                <a:solidFill>
                  <a:srgbClr val="000000"/>
                </a:solidFill>
              </a:rPr>
              <a:t>,</a:t>
            </a:r>
            <a:r>
              <a:rPr lang="en-US" sz="1200" b="0" dirty="0" smtClean="0">
                <a:solidFill>
                  <a:srgbClr val="000000"/>
                </a:solidFill>
              </a:rPr>
              <a:t> Numerical Analysis, Computational Optimization, Computational Graph Theory and </a:t>
            </a:r>
            <a:r>
              <a:rPr lang="en-US" sz="1200" b="0" dirty="0">
                <a:solidFill>
                  <a:srgbClr val="000000"/>
                </a:solidFill>
              </a:rPr>
              <a:t>o</a:t>
            </a:r>
            <a:r>
              <a:rPr lang="en-US" sz="1200" b="0" dirty="0" smtClean="0">
                <a:solidFill>
                  <a:srgbClr val="000000"/>
                </a:solidFill>
              </a:rPr>
              <a:t>ther areas of Computational Mathematics.</a:t>
            </a:r>
            <a:endParaRPr lang="en-US" sz="1200" b="0" dirty="0">
              <a:solidFill>
                <a:srgbClr val="000000"/>
              </a:solidFill>
            </a:endParaRPr>
          </a:p>
        </p:txBody>
      </p:sp>
      <p:sp>
        <p:nvSpPr>
          <p:cNvPr id="6" name="Text Placeholder 5"/>
          <p:cNvSpPr>
            <a:spLocks noGrp="1"/>
          </p:cNvSpPr>
          <p:nvPr>
            <p:ph type="body" sz="quarter" idx="16"/>
          </p:nvPr>
        </p:nvSpPr>
        <p:spPr>
          <a:xfrm>
            <a:off x="129413" y="8241714"/>
            <a:ext cx="5685642" cy="266064"/>
          </a:xfrm>
        </p:spPr>
        <p:txBody>
          <a:bodyPr/>
          <a:lstStyle/>
          <a:p>
            <a:r>
              <a:rPr lang="en-US" sz="1400" dirty="0" smtClean="0"/>
              <a:t>Abstract submission</a:t>
            </a:r>
          </a:p>
          <a:p>
            <a:endParaRPr lang="en-US" sz="1400" dirty="0" smtClean="0"/>
          </a:p>
          <a:p>
            <a:endParaRPr lang="en-US" dirty="0"/>
          </a:p>
        </p:txBody>
      </p:sp>
      <p:sp>
        <p:nvSpPr>
          <p:cNvPr id="7" name="Text Placeholder 6"/>
          <p:cNvSpPr>
            <a:spLocks noGrp="1"/>
          </p:cNvSpPr>
          <p:nvPr>
            <p:ph type="body" sz="quarter" idx="17"/>
          </p:nvPr>
        </p:nvSpPr>
        <p:spPr>
          <a:xfrm>
            <a:off x="145699" y="8562042"/>
            <a:ext cx="5925917" cy="667302"/>
          </a:xfrm>
        </p:spPr>
        <p:txBody>
          <a:bodyPr/>
          <a:lstStyle/>
          <a:p>
            <a:pPr algn="just">
              <a:lnSpc>
                <a:spcPct val="120000"/>
              </a:lnSpc>
            </a:pPr>
            <a:r>
              <a:rPr lang="en-US" sz="1200" dirty="0" smtClean="0">
                <a:solidFill>
                  <a:srgbClr val="008000"/>
                </a:solidFill>
              </a:rPr>
              <a:t>If you are interested to present your scientific outcome   please send the title and abstract of the presentation</a:t>
            </a:r>
            <a:r>
              <a:rPr lang="en-US" sz="1200" dirty="0" smtClean="0"/>
              <a:t> </a:t>
            </a:r>
            <a:r>
              <a:rPr lang="en-US" sz="1200" b="0" dirty="0" smtClean="0"/>
              <a:t>to the email address: </a:t>
            </a:r>
            <a:endParaRPr lang="en-US" sz="1400" u="sng" dirty="0" smtClean="0">
              <a:solidFill>
                <a:srgbClr val="FF0000"/>
              </a:solidFill>
              <a:latin typeface="Times New Roman"/>
              <a:cs typeface="Times New Roman"/>
            </a:endParaRPr>
          </a:p>
          <a:p>
            <a:pPr algn="just">
              <a:lnSpc>
                <a:spcPct val="120000"/>
              </a:lnSpc>
            </a:pPr>
            <a:endParaRPr lang="en-US" sz="1400" dirty="0" smtClean="0">
              <a:latin typeface="Times New Roman"/>
              <a:cs typeface="Times New Roman"/>
            </a:endParaRPr>
          </a:p>
        </p:txBody>
      </p:sp>
      <p:sp>
        <p:nvSpPr>
          <p:cNvPr id="8" name="Text Placeholder 7"/>
          <p:cNvSpPr>
            <a:spLocks noGrp="1"/>
          </p:cNvSpPr>
          <p:nvPr>
            <p:ph type="body" sz="quarter" idx="18"/>
          </p:nvPr>
        </p:nvSpPr>
        <p:spPr>
          <a:xfrm>
            <a:off x="210826" y="11030426"/>
            <a:ext cx="2439169" cy="270477"/>
          </a:xfrm>
        </p:spPr>
        <p:txBody>
          <a:bodyPr/>
          <a:lstStyle/>
          <a:p>
            <a:r>
              <a:rPr lang="en-US" sz="1400" dirty="0" smtClean="0"/>
              <a:t>CONTACT DETAILS</a:t>
            </a:r>
            <a:endParaRPr lang="en-US" sz="1400" dirty="0"/>
          </a:p>
        </p:txBody>
      </p:sp>
      <p:sp>
        <p:nvSpPr>
          <p:cNvPr id="9" name="Text Placeholder 8"/>
          <p:cNvSpPr>
            <a:spLocks noGrp="1"/>
          </p:cNvSpPr>
          <p:nvPr>
            <p:ph type="body" sz="quarter" idx="19"/>
          </p:nvPr>
        </p:nvSpPr>
        <p:spPr>
          <a:xfrm>
            <a:off x="210382" y="11314138"/>
            <a:ext cx="4677619" cy="706342"/>
          </a:xfrm>
        </p:spPr>
        <p:txBody>
          <a:bodyPr/>
          <a:lstStyle/>
          <a:p>
            <a:pPr>
              <a:lnSpc>
                <a:spcPct val="100000"/>
              </a:lnSpc>
              <a:spcBef>
                <a:spcPts val="300"/>
              </a:spcBef>
            </a:pPr>
            <a:r>
              <a:rPr lang="en-US" sz="1200" dirty="0" smtClean="0">
                <a:solidFill>
                  <a:srgbClr val="FF0000"/>
                </a:solidFill>
              </a:rPr>
              <a:t>Names</a:t>
            </a:r>
          </a:p>
          <a:p>
            <a:pPr>
              <a:lnSpc>
                <a:spcPct val="100000"/>
              </a:lnSpc>
              <a:spcBef>
                <a:spcPts val="300"/>
              </a:spcBef>
            </a:pPr>
            <a:r>
              <a:rPr lang="en-US" sz="1200" b="0" dirty="0" smtClean="0"/>
              <a:t>CENTRAL DEPARTMENT OF MATHEMATICS, </a:t>
            </a:r>
            <a:r>
              <a:rPr lang="en-US" sz="1200" b="0" dirty="0" err="1">
                <a:solidFill>
                  <a:schemeClr val="tx1"/>
                </a:solidFill>
              </a:rPr>
              <a:t>Tribhuvan</a:t>
            </a:r>
            <a:r>
              <a:rPr lang="en-US" sz="1200" b="0" dirty="0">
                <a:solidFill>
                  <a:schemeClr val="tx1"/>
                </a:solidFill>
              </a:rPr>
              <a:t> University, Kathmandu, </a:t>
            </a:r>
            <a:r>
              <a:rPr lang="en-US" sz="1200" b="0" dirty="0" smtClean="0">
                <a:solidFill>
                  <a:schemeClr val="tx1"/>
                </a:solidFill>
              </a:rPr>
              <a:t>Nepal</a:t>
            </a:r>
            <a:endParaRPr lang="en-US" sz="1200" b="0" dirty="0">
              <a:solidFill>
                <a:srgbClr val="FF0000"/>
              </a:solidFill>
            </a:endParaRPr>
          </a:p>
          <a:p>
            <a:pPr>
              <a:lnSpc>
                <a:spcPct val="100000"/>
              </a:lnSpc>
              <a:spcBef>
                <a:spcPts val="300"/>
              </a:spcBef>
            </a:pPr>
            <a:r>
              <a:rPr lang="en-US" sz="1200" dirty="0" smtClean="0">
                <a:solidFill>
                  <a:srgbClr val="008000"/>
                </a:solidFill>
              </a:rPr>
              <a:t>Email: kedar021@hotmail.com</a:t>
            </a:r>
          </a:p>
          <a:p>
            <a:pPr>
              <a:lnSpc>
                <a:spcPct val="100000"/>
              </a:lnSpc>
              <a:spcBef>
                <a:spcPts val="300"/>
              </a:spcBef>
            </a:pPr>
            <a:r>
              <a:rPr lang="en-US" sz="1200" dirty="0" smtClean="0">
                <a:solidFill>
                  <a:srgbClr val="008000"/>
                </a:solidFill>
              </a:rPr>
              <a:t>Mob:  9841603165</a:t>
            </a:r>
          </a:p>
          <a:p>
            <a:pPr>
              <a:lnSpc>
                <a:spcPct val="100000"/>
              </a:lnSpc>
              <a:spcBef>
                <a:spcPts val="300"/>
              </a:spcBef>
            </a:pPr>
            <a:endParaRPr lang="en-US" sz="1200" dirty="0" smtClean="0">
              <a:solidFill>
                <a:srgbClr val="008000"/>
              </a:solidFill>
            </a:endParaRPr>
          </a:p>
          <a:p>
            <a:pPr>
              <a:lnSpc>
                <a:spcPct val="100000"/>
              </a:lnSpc>
              <a:spcBef>
                <a:spcPts val="300"/>
              </a:spcBef>
            </a:pPr>
            <a:endParaRPr lang="en-US" sz="1200" dirty="0" smtClean="0">
              <a:solidFill>
                <a:srgbClr val="008000"/>
              </a:solidFill>
            </a:endParaRPr>
          </a:p>
          <a:p>
            <a:pPr>
              <a:lnSpc>
                <a:spcPct val="100000"/>
              </a:lnSpc>
              <a:spcBef>
                <a:spcPts val="300"/>
              </a:spcBef>
            </a:pPr>
            <a:endParaRPr lang="en-US" sz="1200" dirty="0" smtClean="0">
              <a:solidFill>
                <a:srgbClr val="008000"/>
              </a:solidFill>
            </a:endParaRPr>
          </a:p>
          <a:p>
            <a:pPr>
              <a:lnSpc>
                <a:spcPct val="100000"/>
              </a:lnSpc>
              <a:spcBef>
                <a:spcPts val="300"/>
              </a:spcBef>
            </a:pPr>
            <a:endParaRPr lang="en-US" sz="1200" dirty="0" smtClean="0">
              <a:solidFill>
                <a:srgbClr val="008000"/>
              </a:solidFill>
            </a:endParaRPr>
          </a:p>
          <a:p>
            <a:pPr>
              <a:lnSpc>
                <a:spcPct val="100000"/>
              </a:lnSpc>
              <a:spcBef>
                <a:spcPts val="300"/>
              </a:spcBef>
            </a:pPr>
            <a:endParaRPr lang="en-US" sz="1200" dirty="0">
              <a:solidFill>
                <a:srgbClr val="008000"/>
              </a:solidFill>
            </a:endParaRPr>
          </a:p>
          <a:p>
            <a:pPr>
              <a:lnSpc>
                <a:spcPct val="100000"/>
              </a:lnSpc>
              <a:spcBef>
                <a:spcPts val="300"/>
              </a:spcBef>
            </a:pPr>
            <a:endParaRPr lang="en-US" sz="1200" dirty="0" smtClean="0">
              <a:solidFill>
                <a:srgbClr val="008000"/>
              </a:solidFill>
            </a:endParaRPr>
          </a:p>
          <a:p>
            <a:pPr>
              <a:lnSpc>
                <a:spcPct val="100000"/>
              </a:lnSpc>
              <a:spcBef>
                <a:spcPts val="300"/>
              </a:spcBef>
            </a:pPr>
            <a:endParaRPr lang="en-US" sz="1200" dirty="0">
              <a:solidFill>
                <a:srgbClr val="008000"/>
              </a:solidFill>
            </a:endParaRPr>
          </a:p>
        </p:txBody>
      </p:sp>
      <p:sp>
        <p:nvSpPr>
          <p:cNvPr id="10" name="Text Placeholder 9"/>
          <p:cNvSpPr>
            <a:spLocks noGrp="1"/>
          </p:cNvSpPr>
          <p:nvPr>
            <p:ph type="body" sz="quarter" idx="20"/>
          </p:nvPr>
        </p:nvSpPr>
        <p:spPr>
          <a:xfrm>
            <a:off x="175050" y="10278902"/>
            <a:ext cx="5699815" cy="256766"/>
          </a:xfrm>
        </p:spPr>
        <p:txBody>
          <a:bodyPr/>
          <a:lstStyle/>
          <a:p>
            <a:r>
              <a:rPr lang="en-US" sz="1400" dirty="0" smtClean="0"/>
              <a:t>venue</a:t>
            </a:r>
            <a:endParaRPr lang="en-US" sz="1400" dirty="0"/>
          </a:p>
        </p:txBody>
      </p:sp>
      <p:sp>
        <p:nvSpPr>
          <p:cNvPr id="13" name="Text Placeholder 12"/>
          <p:cNvSpPr>
            <a:spLocks noGrp="1"/>
          </p:cNvSpPr>
          <p:nvPr>
            <p:ph type="body" sz="quarter" idx="23"/>
          </p:nvPr>
        </p:nvSpPr>
        <p:spPr>
          <a:xfrm>
            <a:off x="6656832" y="6533681"/>
            <a:ext cx="3134868" cy="2523460"/>
          </a:xfrm>
        </p:spPr>
        <p:txBody>
          <a:bodyPr/>
          <a:lstStyle/>
          <a:p>
            <a:pPr>
              <a:lnSpc>
                <a:spcPct val="120000"/>
              </a:lnSpc>
              <a:spcBef>
                <a:spcPts val="200"/>
              </a:spcBef>
            </a:pPr>
            <a:r>
              <a:rPr lang="en-US" sz="1050" dirty="0" smtClean="0"/>
              <a:t>Prof.  M K </a:t>
            </a:r>
            <a:r>
              <a:rPr lang="en-US" sz="1050" dirty="0" err="1" smtClean="0"/>
              <a:t>Kadalbajoo</a:t>
            </a:r>
            <a:r>
              <a:rPr lang="en-US" sz="1050" dirty="0" smtClean="0"/>
              <a:t>, </a:t>
            </a:r>
            <a:r>
              <a:rPr lang="en-US" sz="1050" b="0" dirty="0" smtClean="0"/>
              <a:t>LMNIIT, Jaipur, India</a:t>
            </a:r>
          </a:p>
          <a:p>
            <a:pPr>
              <a:lnSpc>
                <a:spcPct val="120000"/>
              </a:lnSpc>
              <a:spcBef>
                <a:spcPts val="200"/>
              </a:spcBef>
            </a:pPr>
            <a:r>
              <a:rPr lang="en-US" sz="1050" dirty="0" smtClean="0"/>
              <a:t>Prof. </a:t>
            </a:r>
            <a:r>
              <a:rPr lang="en-US" sz="1050" dirty="0" err="1" smtClean="0"/>
              <a:t>Peeyush</a:t>
            </a:r>
            <a:r>
              <a:rPr lang="en-US" sz="1050" dirty="0" smtClean="0"/>
              <a:t> Chandra, </a:t>
            </a:r>
            <a:r>
              <a:rPr lang="en-US" sz="1050" b="0" dirty="0" smtClean="0"/>
              <a:t>IIT Kanpur, India</a:t>
            </a:r>
            <a:endParaRPr lang="en-US" sz="1050" dirty="0" smtClean="0"/>
          </a:p>
          <a:p>
            <a:pPr>
              <a:lnSpc>
                <a:spcPct val="120000"/>
              </a:lnSpc>
              <a:spcBef>
                <a:spcPts val="200"/>
              </a:spcBef>
            </a:pPr>
            <a:r>
              <a:rPr lang="en-US" sz="1050" dirty="0"/>
              <a:t>Prof.  </a:t>
            </a:r>
            <a:r>
              <a:rPr lang="en-US" sz="1050" dirty="0" err="1"/>
              <a:t>Amiya</a:t>
            </a:r>
            <a:r>
              <a:rPr lang="en-US" sz="1050" dirty="0"/>
              <a:t> K </a:t>
            </a:r>
            <a:r>
              <a:rPr lang="en-US" sz="1050" dirty="0" err="1"/>
              <a:t>Pani</a:t>
            </a:r>
            <a:r>
              <a:rPr lang="en-US" sz="1050" dirty="0"/>
              <a:t>, </a:t>
            </a:r>
            <a:r>
              <a:rPr lang="en-US" sz="1050" b="0" dirty="0"/>
              <a:t>IIT Bombay, </a:t>
            </a:r>
            <a:r>
              <a:rPr lang="en-US" sz="1050" b="0" dirty="0" smtClean="0"/>
              <a:t>India</a:t>
            </a:r>
          </a:p>
          <a:p>
            <a:pPr>
              <a:lnSpc>
                <a:spcPct val="120000"/>
              </a:lnSpc>
              <a:spcBef>
                <a:spcPts val="200"/>
              </a:spcBef>
            </a:pPr>
            <a:r>
              <a:rPr lang="en-US" sz="1050" dirty="0" smtClean="0"/>
              <a:t>Prof.  </a:t>
            </a:r>
            <a:r>
              <a:rPr lang="en-US" sz="1050" dirty="0" err="1" smtClean="0"/>
              <a:t>Sree</a:t>
            </a:r>
            <a:r>
              <a:rPr lang="en-US" sz="1050" dirty="0" smtClean="0"/>
              <a:t> </a:t>
            </a:r>
            <a:r>
              <a:rPr lang="en-US" sz="1050" dirty="0" err="1" smtClean="0"/>
              <a:t>Hari</a:t>
            </a:r>
            <a:r>
              <a:rPr lang="en-US" sz="1050" dirty="0" smtClean="0"/>
              <a:t> </a:t>
            </a:r>
            <a:r>
              <a:rPr lang="en-US" sz="1050" dirty="0" err="1" smtClean="0"/>
              <a:t>Rao</a:t>
            </a:r>
            <a:r>
              <a:rPr lang="en-US" sz="1050" dirty="0" smtClean="0"/>
              <a:t>, </a:t>
            </a:r>
            <a:r>
              <a:rPr lang="en-US" sz="1050" b="0" dirty="0" smtClean="0"/>
              <a:t>JNTU, </a:t>
            </a:r>
            <a:r>
              <a:rPr lang="en-US" sz="1050" b="0" dirty="0" err="1" smtClean="0"/>
              <a:t>Hydrabad</a:t>
            </a:r>
            <a:r>
              <a:rPr lang="en-US" sz="1050" b="0" dirty="0" smtClean="0"/>
              <a:t>, India</a:t>
            </a:r>
          </a:p>
          <a:p>
            <a:pPr>
              <a:lnSpc>
                <a:spcPct val="120000"/>
              </a:lnSpc>
              <a:spcBef>
                <a:spcPts val="200"/>
              </a:spcBef>
            </a:pPr>
            <a:r>
              <a:rPr lang="en-US" sz="1050" dirty="0" smtClean="0"/>
              <a:t>Prof.  </a:t>
            </a:r>
            <a:r>
              <a:rPr lang="en-US" sz="1050" dirty="0" err="1" smtClean="0"/>
              <a:t>Relja</a:t>
            </a:r>
            <a:r>
              <a:rPr lang="en-US" sz="1050" dirty="0" smtClean="0"/>
              <a:t> </a:t>
            </a:r>
            <a:r>
              <a:rPr lang="en-US" sz="1050" dirty="0" err="1" smtClean="0"/>
              <a:t>Vulanovic</a:t>
            </a:r>
            <a:r>
              <a:rPr lang="en-US" sz="1050" dirty="0" smtClean="0"/>
              <a:t>, </a:t>
            </a:r>
            <a:r>
              <a:rPr lang="en-US" sz="1050" b="0" dirty="0" smtClean="0"/>
              <a:t>Kent State University, USA</a:t>
            </a:r>
          </a:p>
          <a:p>
            <a:pPr>
              <a:lnSpc>
                <a:spcPct val="120000"/>
              </a:lnSpc>
              <a:spcBef>
                <a:spcPts val="200"/>
              </a:spcBef>
            </a:pPr>
            <a:r>
              <a:rPr lang="en-US" sz="1050" dirty="0" smtClean="0"/>
              <a:t>Prof.  Jacques Henry, </a:t>
            </a:r>
            <a:r>
              <a:rPr lang="en-US" sz="1050" b="0" dirty="0" smtClean="0"/>
              <a:t>INRIA, France</a:t>
            </a:r>
          </a:p>
          <a:p>
            <a:pPr>
              <a:lnSpc>
                <a:spcPct val="120000"/>
              </a:lnSpc>
              <a:spcBef>
                <a:spcPts val="200"/>
              </a:spcBef>
            </a:pPr>
            <a:r>
              <a:rPr lang="en-US" sz="1050" dirty="0" smtClean="0"/>
              <a:t>Prof. </a:t>
            </a:r>
            <a:r>
              <a:rPr lang="en-US" sz="1050" dirty="0" err="1" smtClean="0"/>
              <a:t>Bishnu</a:t>
            </a:r>
            <a:r>
              <a:rPr lang="en-US" sz="1050" dirty="0" smtClean="0"/>
              <a:t> </a:t>
            </a:r>
            <a:r>
              <a:rPr lang="en-US" sz="1050" dirty="0" err="1" smtClean="0"/>
              <a:t>Lammichanne</a:t>
            </a:r>
            <a:r>
              <a:rPr lang="en-US" sz="1050" dirty="0" smtClean="0"/>
              <a:t>, </a:t>
            </a:r>
            <a:r>
              <a:rPr lang="en-US" sz="1050" b="0" dirty="0" smtClean="0"/>
              <a:t>University of Newcastle, Australia</a:t>
            </a:r>
          </a:p>
          <a:p>
            <a:pPr>
              <a:lnSpc>
                <a:spcPct val="120000"/>
              </a:lnSpc>
              <a:spcBef>
                <a:spcPts val="200"/>
              </a:spcBef>
            </a:pPr>
            <a:r>
              <a:rPr lang="en-US" sz="1050" dirty="0" smtClean="0"/>
              <a:t>Prof. </a:t>
            </a:r>
            <a:r>
              <a:rPr lang="en-US" sz="1050" dirty="0" err="1" smtClean="0"/>
              <a:t>Rathish</a:t>
            </a:r>
            <a:r>
              <a:rPr lang="en-US" sz="1050" dirty="0" smtClean="0"/>
              <a:t> Kumar, </a:t>
            </a:r>
            <a:r>
              <a:rPr lang="en-US" sz="1050" b="0" dirty="0" smtClean="0"/>
              <a:t>IIT Kanpur</a:t>
            </a:r>
          </a:p>
          <a:p>
            <a:pPr>
              <a:lnSpc>
                <a:spcPct val="120000"/>
              </a:lnSpc>
              <a:spcBef>
                <a:spcPts val="200"/>
              </a:spcBef>
            </a:pPr>
            <a:r>
              <a:rPr lang="en-US" sz="1050" b="0" dirty="0" smtClean="0"/>
              <a:t>Prof. P. M. </a:t>
            </a:r>
            <a:r>
              <a:rPr lang="en-US" sz="1050" b="0" dirty="0" err="1" smtClean="0"/>
              <a:t>Bajracharya</a:t>
            </a:r>
            <a:r>
              <a:rPr lang="en-US" sz="1050" b="0" dirty="0" smtClean="0"/>
              <a:t>,  TU</a:t>
            </a:r>
          </a:p>
          <a:p>
            <a:pPr>
              <a:lnSpc>
                <a:spcPct val="120000"/>
              </a:lnSpc>
              <a:spcBef>
                <a:spcPts val="200"/>
              </a:spcBef>
            </a:pPr>
            <a:r>
              <a:rPr lang="en-US" sz="1050" dirty="0" smtClean="0"/>
              <a:t>Prof. </a:t>
            </a:r>
            <a:r>
              <a:rPr lang="en-US" sz="1050" dirty="0" err="1" smtClean="0"/>
              <a:t>Harihar</a:t>
            </a:r>
            <a:r>
              <a:rPr lang="en-US" sz="1050" dirty="0" smtClean="0"/>
              <a:t> </a:t>
            </a:r>
            <a:r>
              <a:rPr lang="en-US" sz="1050" dirty="0" err="1" smtClean="0"/>
              <a:t>Khanal</a:t>
            </a:r>
            <a:r>
              <a:rPr lang="en-US" sz="1050" dirty="0" smtClean="0"/>
              <a:t>, USA</a:t>
            </a:r>
          </a:p>
        </p:txBody>
      </p:sp>
      <p:sp>
        <p:nvSpPr>
          <p:cNvPr id="16" name="Text Placeholder 15"/>
          <p:cNvSpPr>
            <a:spLocks noGrp="1"/>
          </p:cNvSpPr>
          <p:nvPr>
            <p:ph type="body" sz="quarter" idx="26"/>
          </p:nvPr>
        </p:nvSpPr>
        <p:spPr>
          <a:xfrm>
            <a:off x="6728969" y="2027217"/>
            <a:ext cx="1936131" cy="224020"/>
          </a:xfrm>
        </p:spPr>
        <p:txBody>
          <a:bodyPr/>
          <a:lstStyle/>
          <a:p>
            <a:r>
              <a:rPr lang="en-US" sz="1400" dirty="0" smtClean="0"/>
              <a:t>patrons</a:t>
            </a:r>
            <a:endParaRPr lang="en-US" sz="1400" dirty="0"/>
          </a:p>
        </p:txBody>
      </p:sp>
      <p:sp>
        <p:nvSpPr>
          <p:cNvPr id="17" name="Text Placeholder 16"/>
          <p:cNvSpPr>
            <a:spLocks noGrp="1"/>
          </p:cNvSpPr>
          <p:nvPr>
            <p:ph type="body" sz="quarter" idx="27"/>
          </p:nvPr>
        </p:nvSpPr>
        <p:spPr>
          <a:xfrm>
            <a:off x="6708175" y="4036499"/>
            <a:ext cx="3083525" cy="1004549"/>
          </a:xfrm>
        </p:spPr>
        <p:txBody>
          <a:bodyPr/>
          <a:lstStyle/>
          <a:p>
            <a:pPr>
              <a:lnSpc>
                <a:spcPct val="140000"/>
              </a:lnSpc>
            </a:pPr>
            <a:r>
              <a:rPr lang="en-US" dirty="0">
                <a:solidFill>
                  <a:schemeClr val="tx1"/>
                </a:solidFill>
              </a:rPr>
              <a:t>Prof. </a:t>
            </a:r>
            <a:r>
              <a:rPr lang="en-US" dirty="0" err="1" smtClean="0">
                <a:solidFill>
                  <a:schemeClr val="tx1"/>
                </a:solidFill>
              </a:rPr>
              <a:t>Kedar</a:t>
            </a:r>
            <a:r>
              <a:rPr lang="en-US" dirty="0">
                <a:solidFill>
                  <a:schemeClr val="tx1"/>
                </a:solidFill>
              </a:rPr>
              <a:t> </a:t>
            </a:r>
            <a:r>
              <a:rPr lang="en-US" dirty="0" err="1" smtClean="0">
                <a:solidFill>
                  <a:schemeClr val="tx1"/>
                </a:solidFill>
              </a:rPr>
              <a:t>Nath</a:t>
            </a:r>
            <a:r>
              <a:rPr lang="en-US" dirty="0" smtClean="0">
                <a:solidFill>
                  <a:schemeClr val="tx1"/>
                </a:solidFill>
              </a:rPr>
              <a:t> </a:t>
            </a:r>
            <a:r>
              <a:rPr lang="en-US" dirty="0" err="1" smtClean="0">
                <a:solidFill>
                  <a:schemeClr val="tx1"/>
                </a:solidFill>
              </a:rPr>
              <a:t>Uprety</a:t>
            </a:r>
            <a:r>
              <a:rPr lang="en-US" dirty="0" smtClean="0">
                <a:solidFill>
                  <a:schemeClr val="tx1"/>
                </a:solidFill>
              </a:rPr>
              <a:t> </a:t>
            </a:r>
            <a:r>
              <a:rPr lang="en-US" b="0" dirty="0" smtClean="0">
                <a:solidFill>
                  <a:schemeClr val="tx1"/>
                </a:solidFill>
              </a:rPr>
              <a:t>TU</a:t>
            </a:r>
          </a:p>
          <a:p>
            <a:pPr>
              <a:lnSpc>
                <a:spcPct val="140000"/>
              </a:lnSpc>
            </a:pPr>
            <a:r>
              <a:rPr lang="en-US" dirty="0" smtClean="0">
                <a:solidFill>
                  <a:schemeClr val="tx1"/>
                </a:solidFill>
              </a:rPr>
              <a:t>Prof. Tank </a:t>
            </a:r>
            <a:r>
              <a:rPr lang="en-US" dirty="0" err="1" smtClean="0">
                <a:solidFill>
                  <a:schemeClr val="tx1"/>
                </a:solidFill>
              </a:rPr>
              <a:t>Nath</a:t>
            </a:r>
            <a:r>
              <a:rPr lang="en-US" dirty="0" smtClean="0">
                <a:solidFill>
                  <a:schemeClr val="tx1"/>
                </a:solidFill>
              </a:rPr>
              <a:t> </a:t>
            </a:r>
            <a:r>
              <a:rPr lang="en-US" dirty="0" err="1" smtClean="0">
                <a:solidFill>
                  <a:schemeClr val="tx1"/>
                </a:solidFill>
              </a:rPr>
              <a:t>Dhamalla</a:t>
            </a:r>
            <a:r>
              <a:rPr lang="en-US" dirty="0" smtClean="0">
                <a:solidFill>
                  <a:schemeClr val="tx1"/>
                </a:solidFill>
              </a:rPr>
              <a:t>, TU</a:t>
            </a:r>
            <a:endParaRPr lang="en-US" dirty="0">
              <a:solidFill>
                <a:schemeClr val="tx1"/>
              </a:solidFill>
            </a:endParaRPr>
          </a:p>
          <a:p>
            <a:pPr>
              <a:lnSpc>
                <a:spcPct val="140000"/>
              </a:lnSpc>
            </a:pPr>
            <a:r>
              <a:rPr lang="en-US" dirty="0">
                <a:solidFill>
                  <a:schemeClr val="tx1"/>
                </a:solidFill>
              </a:rPr>
              <a:t>Prof. RK </a:t>
            </a:r>
            <a:r>
              <a:rPr lang="en-US" dirty="0" err="1">
                <a:solidFill>
                  <a:schemeClr val="tx1"/>
                </a:solidFill>
              </a:rPr>
              <a:t>Mohanty</a:t>
            </a:r>
            <a:r>
              <a:rPr lang="en-US" dirty="0">
                <a:solidFill>
                  <a:schemeClr val="tx1"/>
                </a:solidFill>
              </a:rPr>
              <a:t>, </a:t>
            </a:r>
            <a:r>
              <a:rPr lang="en-US" b="0" dirty="0">
                <a:solidFill>
                  <a:schemeClr val="tx1"/>
                </a:solidFill>
              </a:rPr>
              <a:t>South Asian University</a:t>
            </a:r>
          </a:p>
          <a:p>
            <a:pPr>
              <a:lnSpc>
                <a:spcPct val="140000"/>
              </a:lnSpc>
            </a:pPr>
            <a:r>
              <a:rPr lang="en-US" dirty="0" smtClean="0">
                <a:solidFill>
                  <a:schemeClr val="tx1"/>
                </a:solidFill>
              </a:rPr>
              <a:t>Prof. </a:t>
            </a:r>
            <a:r>
              <a:rPr lang="en-US" dirty="0" err="1" smtClean="0">
                <a:solidFill>
                  <a:schemeClr val="tx1"/>
                </a:solidFill>
              </a:rPr>
              <a:t>Deepa</a:t>
            </a:r>
            <a:r>
              <a:rPr lang="en-US" dirty="0" smtClean="0">
                <a:solidFill>
                  <a:schemeClr val="tx1"/>
                </a:solidFill>
              </a:rPr>
              <a:t> </a:t>
            </a:r>
            <a:r>
              <a:rPr lang="en-US" dirty="0" err="1" smtClean="0">
                <a:solidFill>
                  <a:schemeClr val="tx1"/>
                </a:solidFill>
              </a:rPr>
              <a:t>Sinha</a:t>
            </a:r>
            <a:r>
              <a:rPr lang="en-US" dirty="0" smtClean="0">
                <a:solidFill>
                  <a:schemeClr val="tx1"/>
                </a:solidFill>
              </a:rPr>
              <a:t>, </a:t>
            </a:r>
            <a:r>
              <a:rPr lang="en-US" b="0" dirty="0" smtClean="0">
                <a:solidFill>
                  <a:schemeClr val="tx1"/>
                </a:solidFill>
              </a:rPr>
              <a:t>South Asian University</a:t>
            </a:r>
          </a:p>
          <a:p>
            <a:pPr>
              <a:lnSpc>
                <a:spcPct val="140000"/>
              </a:lnSpc>
            </a:pPr>
            <a:r>
              <a:rPr lang="en-US" dirty="0" smtClean="0"/>
              <a:t>Dr. </a:t>
            </a:r>
            <a:r>
              <a:rPr lang="en-US" dirty="0" err="1" smtClean="0"/>
              <a:t>Kapil</a:t>
            </a:r>
            <a:r>
              <a:rPr lang="en-US" dirty="0" smtClean="0"/>
              <a:t> K Sharma, </a:t>
            </a:r>
            <a:r>
              <a:rPr lang="en-US" b="0" dirty="0" smtClean="0"/>
              <a:t>South Asian University</a:t>
            </a:r>
            <a:endParaRPr lang="en-US" dirty="0" smtClean="0"/>
          </a:p>
        </p:txBody>
      </p:sp>
      <p:sp>
        <p:nvSpPr>
          <p:cNvPr id="19" name="Text Placeholder 18"/>
          <p:cNvSpPr>
            <a:spLocks noGrp="1"/>
          </p:cNvSpPr>
          <p:nvPr>
            <p:ph type="body" sz="quarter" idx="29"/>
          </p:nvPr>
        </p:nvSpPr>
        <p:spPr>
          <a:xfrm>
            <a:off x="6734618" y="9679018"/>
            <a:ext cx="2676486" cy="3411318"/>
          </a:xfrm>
        </p:spPr>
        <p:txBody>
          <a:bodyPr/>
          <a:lstStyle/>
          <a:p>
            <a:pPr>
              <a:lnSpc>
                <a:spcPct val="120000"/>
              </a:lnSpc>
            </a:pPr>
            <a:endParaRPr lang="en-US" sz="1050" dirty="0" smtClean="0">
              <a:solidFill>
                <a:schemeClr val="tx1"/>
              </a:solidFill>
            </a:endParaRPr>
          </a:p>
          <a:p>
            <a:pPr>
              <a:lnSpc>
                <a:spcPct val="120000"/>
              </a:lnSpc>
            </a:pPr>
            <a:r>
              <a:rPr lang="en-US" sz="1050" dirty="0" smtClean="0"/>
              <a:t>Prof. Chet Raj </a:t>
            </a:r>
            <a:r>
              <a:rPr lang="en-US" sz="1050" dirty="0" err="1" smtClean="0"/>
              <a:t>Bhatta</a:t>
            </a:r>
            <a:r>
              <a:rPr lang="en-US" sz="1050" dirty="0" smtClean="0"/>
              <a:t>, TU</a:t>
            </a:r>
          </a:p>
          <a:p>
            <a:pPr>
              <a:lnSpc>
                <a:spcPct val="120000"/>
              </a:lnSpc>
            </a:pPr>
            <a:r>
              <a:rPr lang="en-US" sz="1050" dirty="0" smtClean="0"/>
              <a:t>Dr. Shree Ram </a:t>
            </a:r>
            <a:r>
              <a:rPr lang="en-US" sz="1050" dirty="0" err="1" smtClean="0"/>
              <a:t>Khadka</a:t>
            </a:r>
            <a:r>
              <a:rPr lang="en-US" sz="1050" dirty="0" smtClean="0"/>
              <a:t>, TU</a:t>
            </a:r>
          </a:p>
          <a:p>
            <a:pPr>
              <a:lnSpc>
                <a:spcPct val="120000"/>
              </a:lnSpc>
            </a:pPr>
            <a:r>
              <a:rPr lang="en-US" sz="1050" dirty="0" smtClean="0"/>
              <a:t>Dr. </a:t>
            </a:r>
            <a:r>
              <a:rPr lang="en-US" sz="1050" dirty="0" err="1" smtClean="0"/>
              <a:t>Durga</a:t>
            </a:r>
            <a:r>
              <a:rPr lang="en-US" sz="1050" dirty="0" smtClean="0"/>
              <a:t> Jang KC, TU</a:t>
            </a:r>
            <a:endParaRPr lang="en-US" sz="1050" dirty="0"/>
          </a:p>
          <a:p>
            <a:pPr>
              <a:lnSpc>
                <a:spcPct val="120000"/>
              </a:lnSpc>
            </a:pPr>
            <a:r>
              <a:rPr lang="en-US" sz="1050" dirty="0" smtClean="0"/>
              <a:t>Dr. </a:t>
            </a:r>
            <a:r>
              <a:rPr lang="en-US" sz="1050" dirty="0" err="1" smtClean="0"/>
              <a:t>Pankaj</a:t>
            </a:r>
            <a:r>
              <a:rPr lang="en-US" sz="1050" dirty="0" smtClean="0"/>
              <a:t> Jain </a:t>
            </a:r>
          </a:p>
          <a:p>
            <a:pPr>
              <a:lnSpc>
                <a:spcPct val="120000"/>
              </a:lnSpc>
            </a:pPr>
            <a:r>
              <a:rPr lang="en-US" sz="1050" dirty="0" smtClean="0"/>
              <a:t>Dr. D Q M </a:t>
            </a:r>
            <a:r>
              <a:rPr lang="en-US" sz="1050" dirty="0" err="1" smtClean="0"/>
              <a:t>Lohani</a:t>
            </a:r>
            <a:endParaRPr lang="en-US" sz="1050" dirty="0" smtClean="0"/>
          </a:p>
          <a:p>
            <a:pPr>
              <a:lnSpc>
                <a:spcPct val="120000"/>
              </a:lnSpc>
            </a:pPr>
            <a:r>
              <a:rPr lang="en-US" sz="1050" dirty="0" smtClean="0"/>
              <a:t>Dr. </a:t>
            </a:r>
            <a:r>
              <a:rPr lang="en-US" sz="1050" dirty="0" err="1" smtClean="0"/>
              <a:t>Navnit</a:t>
            </a:r>
            <a:r>
              <a:rPr lang="en-US" sz="1050" dirty="0" smtClean="0"/>
              <a:t> </a:t>
            </a:r>
            <a:r>
              <a:rPr lang="en-US" sz="1050" dirty="0" err="1" smtClean="0"/>
              <a:t>Jha</a:t>
            </a:r>
            <a:endParaRPr lang="en-US" sz="1050" dirty="0" smtClean="0"/>
          </a:p>
          <a:p>
            <a:pPr>
              <a:lnSpc>
                <a:spcPct val="120000"/>
              </a:lnSpc>
            </a:pPr>
            <a:r>
              <a:rPr lang="en-US" sz="1050" dirty="0" smtClean="0"/>
              <a:t>Dr. </a:t>
            </a:r>
            <a:r>
              <a:rPr lang="en-US" sz="1050" dirty="0" err="1" smtClean="0"/>
              <a:t>Saroj</a:t>
            </a:r>
            <a:r>
              <a:rPr lang="en-US" sz="1050" dirty="0" smtClean="0"/>
              <a:t> K </a:t>
            </a:r>
            <a:r>
              <a:rPr lang="en-US" sz="1050" dirty="0" err="1" smtClean="0"/>
              <a:t>Sahani</a:t>
            </a:r>
            <a:endParaRPr lang="en-US" sz="1050" dirty="0" smtClean="0"/>
          </a:p>
          <a:p>
            <a:pPr>
              <a:lnSpc>
                <a:spcPct val="120000"/>
              </a:lnSpc>
            </a:pPr>
            <a:r>
              <a:rPr lang="en-US" sz="1050" dirty="0" smtClean="0"/>
              <a:t>Dr. J C </a:t>
            </a:r>
            <a:r>
              <a:rPr lang="en-US" sz="1050" dirty="0" err="1" smtClean="0"/>
              <a:t>Bansal</a:t>
            </a:r>
            <a:endParaRPr lang="en-US" sz="1050" dirty="0"/>
          </a:p>
        </p:txBody>
      </p:sp>
      <p:sp>
        <p:nvSpPr>
          <p:cNvPr id="22" name="Text Placeholder 9"/>
          <p:cNvSpPr txBox="1">
            <a:spLocks/>
          </p:cNvSpPr>
          <p:nvPr/>
        </p:nvSpPr>
        <p:spPr>
          <a:xfrm>
            <a:off x="191331" y="10475734"/>
            <a:ext cx="5699815" cy="648363"/>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1800" b="1" kern="1200" cap="all" baseline="0">
                <a:solidFill>
                  <a:schemeClr val="accent1"/>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00000"/>
              </a:lnSpc>
              <a:spcBef>
                <a:spcPts val="300"/>
              </a:spcBef>
            </a:pPr>
            <a:r>
              <a:rPr lang="en-US" sz="1200" b="0" dirty="0">
                <a:solidFill>
                  <a:schemeClr val="tx1"/>
                </a:solidFill>
              </a:rPr>
              <a:t>Department of Mathematics </a:t>
            </a:r>
          </a:p>
          <a:p>
            <a:pPr>
              <a:lnSpc>
                <a:spcPct val="100000"/>
              </a:lnSpc>
              <a:spcBef>
                <a:spcPts val="300"/>
              </a:spcBef>
            </a:pPr>
            <a:r>
              <a:rPr lang="en-US" sz="1200" b="0" dirty="0" err="1" smtClean="0">
                <a:solidFill>
                  <a:schemeClr val="tx1"/>
                </a:solidFill>
              </a:rPr>
              <a:t>Tribhuvan</a:t>
            </a:r>
            <a:r>
              <a:rPr lang="en-US" sz="1200" b="0" dirty="0" smtClean="0">
                <a:solidFill>
                  <a:schemeClr val="tx1"/>
                </a:solidFill>
              </a:rPr>
              <a:t> University, Kathmandu, </a:t>
            </a:r>
            <a:r>
              <a:rPr lang="en-US" sz="1200" b="0" dirty="0" err="1" smtClean="0">
                <a:solidFill>
                  <a:schemeClr val="tx1"/>
                </a:solidFill>
              </a:rPr>
              <a:t>nepal</a:t>
            </a:r>
            <a:endParaRPr lang="en-US" sz="1200" b="0" dirty="0">
              <a:solidFill>
                <a:srgbClr val="FF0000"/>
              </a:solidFill>
            </a:endParaRPr>
          </a:p>
        </p:txBody>
      </p:sp>
      <p:sp>
        <p:nvSpPr>
          <p:cNvPr id="25" name="Text Placeholder 9"/>
          <p:cNvSpPr txBox="1">
            <a:spLocks/>
          </p:cNvSpPr>
          <p:nvPr/>
        </p:nvSpPr>
        <p:spPr>
          <a:xfrm>
            <a:off x="6728106" y="2391454"/>
            <a:ext cx="2826679" cy="1091085"/>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1800" b="1" kern="1200" cap="all" baseline="0">
                <a:solidFill>
                  <a:schemeClr val="accent1"/>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20000"/>
              </a:lnSpc>
            </a:pPr>
            <a:r>
              <a:rPr lang="en-US" sz="1200" cap="none" dirty="0" smtClean="0">
                <a:solidFill>
                  <a:schemeClr val="tx1"/>
                </a:solidFill>
              </a:rPr>
              <a:t>Prof. </a:t>
            </a:r>
            <a:r>
              <a:rPr lang="en-US" sz="1200" cap="none" dirty="0" err="1" smtClean="0">
                <a:solidFill>
                  <a:schemeClr val="tx1"/>
                </a:solidFill>
              </a:rPr>
              <a:t>Tirtha</a:t>
            </a:r>
            <a:r>
              <a:rPr lang="en-US" sz="1200" cap="none" dirty="0" smtClean="0">
                <a:solidFill>
                  <a:schemeClr val="tx1"/>
                </a:solidFill>
              </a:rPr>
              <a:t> Raj </a:t>
            </a:r>
            <a:r>
              <a:rPr lang="en-US" sz="1200" cap="none" dirty="0" err="1" smtClean="0">
                <a:solidFill>
                  <a:schemeClr val="tx1"/>
                </a:solidFill>
              </a:rPr>
              <a:t>Khaniya</a:t>
            </a:r>
            <a:r>
              <a:rPr lang="en-US" sz="1200" cap="none" dirty="0" smtClean="0">
                <a:solidFill>
                  <a:schemeClr val="tx1"/>
                </a:solidFill>
              </a:rPr>
              <a:t> </a:t>
            </a:r>
            <a:endParaRPr lang="en-US" sz="1200" cap="none" dirty="0">
              <a:solidFill>
                <a:schemeClr val="tx1"/>
              </a:solidFill>
            </a:endParaRPr>
          </a:p>
          <a:p>
            <a:pPr>
              <a:lnSpc>
                <a:spcPct val="120000"/>
              </a:lnSpc>
            </a:pPr>
            <a:r>
              <a:rPr lang="en-US" sz="1200" b="0" cap="none" dirty="0" smtClean="0">
                <a:solidFill>
                  <a:schemeClr val="tx1"/>
                </a:solidFill>
              </a:rPr>
              <a:t>Vice Chancellor, </a:t>
            </a:r>
            <a:r>
              <a:rPr lang="en-US" sz="1200" b="0" cap="none" dirty="0" err="1" smtClean="0">
                <a:solidFill>
                  <a:schemeClr val="tx1"/>
                </a:solidFill>
              </a:rPr>
              <a:t>Tribhuvan</a:t>
            </a:r>
            <a:r>
              <a:rPr lang="en-US" sz="1200" b="0" cap="none" dirty="0" smtClean="0">
                <a:solidFill>
                  <a:schemeClr val="tx1"/>
                </a:solidFill>
              </a:rPr>
              <a:t> University (TU)</a:t>
            </a:r>
          </a:p>
          <a:p>
            <a:pPr>
              <a:lnSpc>
                <a:spcPct val="120000"/>
              </a:lnSpc>
            </a:pPr>
            <a:endParaRPr lang="en-US" sz="1200" b="0" cap="none" dirty="0" smtClean="0">
              <a:solidFill>
                <a:schemeClr val="tx1"/>
              </a:solidFill>
            </a:endParaRPr>
          </a:p>
          <a:p>
            <a:pPr>
              <a:lnSpc>
                <a:spcPct val="120000"/>
              </a:lnSpc>
            </a:pPr>
            <a:r>
              <a:rPr lang="en-US" sz="1200" cap="none" dirty="0" smtClean="0">
                <a:solidFill>
                  <a:schemeClr val="tx1"/>
                </a:solidFill>
              </a:rPr>
              <a:t>Prof</a:t>
            </a:r>
            <a:r>
              <a:rPr lang="en-US" sz="1200" cap="none" dirty="0">
                <a:solidFill>
                  <a:schemeClr val="tx1"/>
                </a:solidFill>
              </a:rPr>
              <a:t>. </a:t>
            </a:r>
            <a:r>
              <a:rPr lang="en-US" sz="1200" cap="none" dirty="0" err="1">
                <a:solidFill>
                  <a:schemeClr val="tx1"/>
                </a:solidFill>
              </a:rPr>
              <a:t>Kavita</a:t>
            </a:r>
            <a:r>
              <a:rPr lang="en-US" sz="1200" cap="none" dirty="0">
                <a:solidFill>
                  <a:schemeClr val="tx1"/>
                </a:solidFill>
              </a:rPr>
              <a:t> A Sharma</a:t>
            </a:r>
          </a:p>
          <a:p>
            <a:pPr>
              <a:lnSpc>
                <a:spcPct val="120000"/>
              </a:lnSpc>
            </a:pPr>
            <a:r>
              <a:rPr lang="en-US" sz="1200" b="0" cap="none" dirty="0">
                <a:solidFill>
                  <a:schemeClr val="tx1"/>
                </a:solidFill>
              </a:rPr>
              <a:t>President, South Asian University</a:t>
            </a:r>
          </a:p>
        </p:txBody>
      </p:sp>
      <p:sp>
        <p:nvSpPr>
          <p:cNvPr id="26" name="Text Placeholder 17"/>
          <p:cNvSpPr>
            <a:spLocks noGrp="1"/>
          </p:cNvSpPr>
          <p:nvPr>
            <p:ph type="body" sz="quarter" idx="28"/>
          </p:nvPr>
        </p:nvSpPr>
        <p:spPr>
          <a:xfrm>
            <a:off x="6675997" y="9297554"/>
            <a:ext cx="2993948" cy="272979"/>
          </a:xfrm>
        </p:spPr>
        <p:txBody>
          <a:bodyPr/>
          <a:lstStyle/>
          <a:p>
            <a:r>
              <a:rPr lang="en-US" sz="1400" dirty="0" smtClean="0"/>
              <a:t>organizing committee</a:t>
            </a:r>
            <a:endParaRPr lang="en-US" sz="1400" dirty="0"/>
          </a:p>
        </p:txBody>
      </p:sp>
      <p:sp>
        <p:nvSpPr>
          <p:cNvPr id="27" name="Text Placeholder 9"/>
          <p:cNvSpPr>
            <a:spLocks noGrp="1"/>
          </p:cNvSpPr>
          <p:nvPr>
            <p:ph type="body" sz="quarter" idx="20"/>
          </p:nvPr>
        </p:nvSpPr>
        <p:spPr>
          <a:xfrm>
            <a:off x="173439" y="5238348"/>
            <a:ext cx="5660836" cy="156353"/>
          </a:xfrm>
        </p:spPr>
        <p:txBody>
          <a:bodyPr/>
          <a:lstStyle/>
          <a:p>
            <a:r>
              <a:rPr lang="en-US" sz="1400" dirty="0" smtClean="0"/>
              <a:t>TARGET AUDIENCE</a:t>
            </a:r>
          </a:p>
          <a:p>
            <a:endParaRPr lang="en-US" sz="1400" dirty="0"/>
          </a:p>
        </p:txBody>
      </p:sp>
      <p:sp>
        <p:nvSpPr>
          <p:cNvPr id="28" name="Text Placeholder 9"/>
          <p:cNvSpPr txBox="1">
            <a:spLocks/>
          </p:cNvSpPr>
          <p:nvPr/>
        </p:nvSpPr>
        <p:spPr>
          <a:xfrm>
            <a:off x="210822" y="5429590"/>
            <a:ext cx="5928702" cy="489212"/>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1800" b="1" kern="1200" cap="all" baseline="0">
                <a:solidFill>
                  <a:schemeClr val="accent1"/>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gn="just">
              <a:lnSpc>
                <a:spcPct val="120000"/>
              </a:lnSpc>
            </a:pPr>
            <a:r>
              <a:rPr lang="en-US" sz="1200" b="0" cap="none" dirty="0">
                <a:solidFill>
                  <a:schemeClr val="tx1"/>
                </a:solidFill>
              </a:rPr>
              <a:t>Faculty </a:t>
            </a:r>
            <a:r>
              <a:rPr lang="en-US" sz="1200" b="0" cap="none" dirty="0" smtClean="0">
                <a:solidFill>
                  <a:schemeClr val="tx1"/>
                </a:solidFill>
              </a:rPr>
              <a:t>members, </a:t>
            </a:r>
            <a:r>
              <a:rPr lang="en-US" sz="1200" b="0" cap="none" dirty="0">
                <a:solidFill>
                  <a:schemeClr val="tx1"/>
                </a:solidFill>
              </a:rPr>
              <a:t>research </a:t>
            </a:r>
            <a:r>
              <a:rPr lang="en-US" sz="1200" b="0" cap="none" dirty="0" smtClean="0">
                <a:solidFill>
                  <a:schemeClr val="tx1"/>
                </a:solidFill>
              </a:rPr>
              <a:t>scholars and </a:t>
            </a:r>
            <a:r>
              <a:rPr lang="en-US" sz="1200" b="0" cap="none" dirty="0">
                <a:solidFill>
                  <a:schemeClr val="tx1"/>
                </a:solidFill>
              </a:rPr>
              <a:t>r</a:t>
            </a:r>
            <a:r>
              <a:rPr lang="en-US" sz="1200" b="0" cap="none" dirty="0" smtClean="0">
                <a:solidFill>
                  <a:schemeClr val="tx1"/>
                </a:solidFill>
              </a:rPr>
              <a:t>esearch </a:t>
            </a:r>
            <a:r>
              <a:rPr lang="en-US" sz="1200" b="0" cap="none" dirty="0">
                <a:solidFill>
                  <a:schemeClr val="tx1"/>
                </a:solidFill>
              </a:rPr>
              <a:t>s</a:t>
            </a:r>
            <a:r>
              <a:rPr lang="en-US" sz="1200" b="0" cap="none" dirty="0" smtClean="0">
                <a:solidFill>
                  <a:schemeClr val="tx1"/>
                </a:solidFill>
              </a:rPr>
              <a:t>tudents </a:t>
            </a:r>
            <a:r>
              <a:rPr lang="en-US" sz="1200" b="0" cap="none" dirty="0">
                <a:solidFill>
                  <a:schemeClr val="tx1"/>
                </a:solidFill>
              </a:rPr>
              <a:t>in Mathematics and Computational Sciences. </a:t>
            </a:r>
            <a:r>
              <a:rPr lang="en-US" sz="1200" b="0" cap="none" dirty="0" smtClean="0">
                <a:solidFill>
                  <a:schemeClr val="tx1"/>
                </a:solidFill>
              </a:rPr>
              <a:t>Research students are encouraged to  participate.  </a:t>
            </a:r>
            <a:endParaRPr lang="en-US" sz="1200" b="0" cap="none" dirty="0">
              <a:solidFill>
                <a:schemeClr val="tx1"/>
              </a:solidFill>
            </a:endParaRPr>
          </a:p>
        </p:txBody>
      </p:sp>
      <p:sp>
        <p:nvSpPr>
          <p:cNvPr id="29" name="Text Placeholder 5"/>
          <p:cNvSpPr>
            <a:spLocks noGrp="1"/>
          </p:cNvSpPr>
          <p:nvPr>
            <p:ph type="body" sz="quarter" idx="16"/>
          </p:nvPr>
        </p:nvSpPr>
        <p:spPr>
          <a:xfrm>
            <a:off x="161980" y="6032842"/>
            <a:ext cx="5685643" cy="567602"/>
          </a:xfrm>
        </p:spPr>
        <p:txBody>
          <a:bodyPr/>
          <a:lstStyle/>
          <a:p>
            <a:r>
              <a:rPr lang="en-US" sz="1400" dirty="0">
                <a:solidFill>
                  <a:srgbClr val="FF0000"/>
                </a:solidFill>
              </a:rPr>
              <a:t>I</a:t>
            </a:r>
            <a:r>
              <a:rPr lang="en-US" sz="1400" dirty="0" smtClean="0">
                <a:solidFill>
                  <a:srgbClr val="FF0000"/>
                </a:solidFill>
              </a:rPr>
              <a:t>mportant Dates</a:t>
            </a:r>
            <a:endParaRPr lang="en-US" sz="1400" dirty="0" smtClean="0"/>
          </a:p>
          <a:p>
            <a:pPr>
              <a:lnSpc>
                <a:spcPct val="150000"/>
              </a:lnSpc>
            </a:pPr>
            <a:r>
              <a:rPr lang="en-US" sz="1400" dirty="0" smtClean="0"/>
              <a:t>Registration and Abstract Submission</a:t>
            </a:r>
            <a:endParaRPr lang="en-US" dirty="0"/>
          </a:p>
        </p:txBody>
      </p:sp>
      <p:sp>
        <p:nvSpPr>
          <p:cNvPr id="30" name="Text Placeholder 9"/>
          <p:cNvSpPr txBox="1">
            <a:spLocks/>
          </p:cNvSpPr>
          <p:nvPr/>
        </p:nvSpPr>
        <p:spPr>
          <a:xfrm>
            <a:off x="161980" y="6591898"/>
            <a:ext cx="5699817" cy="1526372"/>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1800" b="1" kern="1200" cap="all" baseline="0">
                <a:solidFill>
                  <a:schemeClr val="accent1"/>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20000"/>
              </a:lnSpc>
            </a:pPr>
            <a:r>
              <a:rPr lang="en-US" sz="1400" dirty="0" smtClean="0"/>
              <a:t>Deadline: </a:t>
            </a:r>
            <a:r>
              <a:rPr lang="en-US" sz="1400" dirty="0" smtClean="0">
                <a:solidFill>
                  <a:srgbClr val="FF0000"/>
                </a:solidFill>
              </a:rPr>
              <a:t>15 November 2018</a:t>
            </a:r>
            <a:endParaRPr lang="en-US" sz="1200" dirty="0"/>
          </a:p>
          <a:p>
            <a:pPr>
              <a:lnSpc>
                <a:spcPct val="120000"/>
              </a:lnSpc>
            </a:pPr>
            <a:r>
              <a:rPr lang="en-US" sz="1200" cap="none" dirty="0" smtClean="0">
                <a:solidFill>
                  <a:srgbClr val="008000"/>
                </a:solidFill>
              </a:rPr>
              <a:t>Announcement of final participants: 25</a:t>
            </a:r>
            <a:r>
              <a:rPr lang="en-US" sz="1200" cap="none" baseline="30000" dirty="0" smtClean="0">
                <a:solidFill>
                  <a:srgbClr val="008000"/>
                </a:solidFill>
              </a:rPr>
              <a:t>th</a:t>
            </a:r>
            <a:r>
              <a:rPr lang="en-US" sz="1200" cap="none" dirty="0" smtClean="0">
                <a:solidFill>
                  <a:srgbClr val="008000"/>
                </a:solidFill>
              </a:rPr>
              <a:t> November, 2018</a:t>
            </a:r>
          </a:p>
          <a:p>
            <a:pPr>
              <a:lnSpc>
                <a:spcPct val="120000"/>
              </a:lnSpc>
            </a:pPr>
            <a:r>
              <a:rPr lang="en-US" sz="1200" cap="none" dirty="0" smtClean="0">
                <a:solidFill>
                  <a:srgbClr val="FF0000"/>
                </a:solidFill>
              </a:rPr>
              <a:t>Conference </a:t>
            </a:r>
            <a:r>
              <a:rPr lang="en-US" sz="1200" cap="none" dirty="0">
                <a:solidFill>
                  <a:srgbClr val="FF0000"/>
                </a:solidFill>
              </a:rPr>
              <a:t>Dates: </a:t>
            </a:r>
            <a:r>
              <a:rPr lang="en-US" sz="1200" cap="none" dirty="0" smtClean="0">
                <a:solidFill>
                  <a:srgbClr val="FF0000"/>
                </a:solidFill>
              </a:rPr>
              <a:t>December 23-24, 2018</a:t>
            </a:r>
          </a:p>
          <a:p>
            <a:pPr>
              <a:lnSpc>
                <a:spcPct val="120000"/>
              </a:lnSpc>
            </a:pPr>
            <a:endParaRPr lang="en-US" sz="600" cap="none" dirty="0" smtClean="0">
              <a:solidFill>
                <a:srgbClr val="FF0000"/>
              </a:solidFill>
            </a:endParaRPr>
          </a:p>
          <a:p>
            <a:pPr>
              <a:lnSpc>
                <a:spcPct val="120000"/>
              </a:lnSpc>
            </a:pPr>
            <a:r>
              <a:rPr lang="en-US" sz="1200" b="0" cap="none" dirty="0" smtClean="0"/>
              <a:t>The registration fee is 1000 NR and there are limited seats available that will be offered on first come first serve basis. For registration, please send your brief CV to the email address: </a:t>
            </a:r>
            <a:endParaRPr lang="en-US" sz="1200" cap="none" dirty="0" smtClean="0">
              <a:solidFill>
                <a:srgbClr val="FF0000"/>
              </a:solidFill>
            </a:endParaRPr>
          </a:p>
          <a:p>
            <a:pPr>
              <a:lnSpc>
                <a:spcPct val="120000"/>
              </a:lnSpc>
            </a:pPr>
            <a:endParaRPr lang="en-US" sz="1200" cap="none" dirty="0" smtClean="0">
              <a:solidFill>
                <a:srgbClr val="008000"/>
              </a:solidFill>
            </a:endParaRPr>
          </a:p>
          <a:p>
            <a:endParaRPr lang="en-US" sz="1600" cap="none" dirty="0">
              <a:solidFill>
                <a:srgbClr val="FF0000"/>
              </a:solidFill>
            </a:endParaRPr>
          </a:p>
          <a:p>
            <a:endParaRPr lang="en-US" sz="1600" cap="none" dirty="0" smtClean="0">
              <a:solidFill>
                <a:srgbClr val="FF0000"/>
              </a:solidFill>
            </a:endParaRPr>
          </a:p>
          <a:p>
            <a:endParaRPr lang="en-US" sz="1600" cap="none" dirty="0">
              <a:solidFill>
                <a:srgbClr val="FF0000"/>
              </a:solidFill>
            </a:endParaRPr>
          </a:p>
          <a:p>
            <a:pPr>
              <a:lnSpc>
                <a:spcPct val="100000"/>
              </a:lnSpc>
            </a:pPr>
            <a:endParaRPr lang="en-US" sz="1200" b="0" cap="none" dirty="0">
              <a:solidFill>
                <a:schemeClr val="tx1"/>
              </a:solidFill>
            </a:endParaRPr>
          </a:p>
        </p:txBody>
      </p:sp>
      <p:cxnSp>
        <p:nvCxnSpPr>
          <p:cNvPr id="23" name="Straight Connector 22"/>
          <p:cNvCxnSpPr/>
          <p:nvPr/>
        </p:nvCxnSpPr>
        <p:spPr>
          <a:xfrm>
            <a:off x="-23148" y="13033094"/>
            <a:ext cx="982800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711396" y="13077825"/>
            <a:ext cx="6262577" cy="646331"/>
          </a:xfrm>
          <a:prstGeom prst="rect">
            <a:avLst/>
          </a:prstGeom>
          <a:noFill/>
        </p:spPr>
        <p:txBody>
          <a:bodyPr wrap="square" rtlCol="0">
            <a:spAutoFit/>
          </a:bodyPr>
          <a:lstStyle/>
          <a:p>
            <a:pPr algn="ctr"/>
            <a:r>
              <a:rPr lang="en-US" sz="1200" dirty="0" smtClean="0"/>
              <a:t>SAU:   A </a:t>
            </a:r>
            <a:r>
              <a:rPr lang="en-US" sz="1200" dirty="0"/>
              <a:t>University Established by the South Asian Association for Regional Cooperation(SAARC)</a:t>
            </a:r>
          </a:p>
          <a:p>
            <a:pPr algn="ctr"/>
            <a:r>
              <a:rPr lang="en-US" sz="1200" dirty="0" smtClean="0"/>
              <a:t>Afghanistan </a:t>
            </a:r>
            <a:r>
              <a:rPr lang="en-US" sz="1200" dirty="0"/>
              <a:t>| Bangladesh | Bhutan | India | Maldives | Nepal | Pakistan | Sri Lanka</a:t>
            </a:r>
          </a:p>
        </p:txBody>
      </p:sp>
      <p:sp>
        <p:nvSpPr>
          <p:cNvPr id="20" name="Text Placeholder 19"/>
          <p:cNvSpPr>
            <a:spLocks noGrp="1"/>
          </p:cNvSpPr>
          <p:nvPr>
            <p:ph type="body" sz="quarter" idx="22"/>
          </p:nvPr>
        </p:nvSpPr>
        <p:spPr>
          <a:xfrm>
            <a:off x="6683508" y="6054904"/>
            <a:ext cx="2960036" cy="417498"/>
          </a:xfrm>
        </p:spPr>
        <p:txBody>
          <a:bodyPr/>
          <a:lstStyle/>
          <a:p>
            <a:r>
              <a:rPr lang="en-US" sz="1400" dirty="0" smtClean="0"/>
              <a:t>INTERNATIONAL Scientific Advisory committee</a:t>
            </a:r>
            <a:endParaRPr lang="en-US" sz="1400" dirty="0"/>
          </a:p>
        </p:txBody>
      </p:sp>
      <p:sp>
        <p:nvSpPr>
          <p:cNvPr id="42" name="Text Placeholder 9"/>
          <p:cNvSpPr txBox="1">
            <a:spLocks/>
          </p:cNvSpPr>
          <p:nvPr/>
        </p:nvSpPr>
        <p:spPr>
          <a:xfrm>
            <a:off x="182273" y="9633949"/>
            <a:ext cx="5682099" cy="680027"/>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1800" b="1" kern="1200" cap="all" baseline="0">
                <a:solidFill>
                  <a:schemeClr val="accent1"/>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20000"/>
              </a:lnSpc>
            </a:pPr>
            <a:r>
              <a:rPr lang="en-US" sz="1200" cap="none" dirty="0" smtClean="0">
                <a:solidFill>
                  <a:srgbClr val="008000"/>
                </a:solidFill>
              </a:rPr>
              <a:t>You are encouraged to arrange your accommodation. However booking for accommodation can be made on request. </a:t>
            </a:r>
            <a:endParaRPr lang="en-US" sz="1200" cap="none" dirty="0">
              <a:solidFill>
                <a:srgbClr val="008000"/>
              </a:solidFill>
            </a:endParaRPr>
          </a:p>
        </p:txBody>
      </p:sp>
      <p:sp>
        <p:nvSpPr>
          <p:cNvPr id="43" name="Text Placeholder 9"/>
          <p:cNvSpPr>
            <a:spLocks noGrp="1"/>
          </p:cNvSpPr>
          <p:nvPr>
            <p:ph type="body" sz="quarter" idx="20"/>
          </p:nvPr>
        </p:nvSpPr>
        <p:spPr>
          <a:xfrm>
            <a:off x="134112" y="9385176"/>
            <a:ext cx="5682099" cy="112318"/>
          </a:xfrm>
        </p:spPr>
        <p:txBody>
          <a:bodyPr/>
          <a:lstStyle/>
          <a:p>
            <a:r>
              <a:rPr lang="en-US" sz="1400" dirty="0" smtClean="0"/>
              <a:t>Accommodation</a:t>
            </a:r>
            <a:endParaRPr lang="en-US" sz="1400" dirty="0"/>
          </a:p>
        </p:txBody>
      </p:sp>
      <p:cxnSp>
        <p:nvCxnSpPr>
          <p:cNvPr id="48" name="Straight Connector 47"/>
          <p:cNvCxnSpPr/>
          <p:nvPr/>
        </p:nvCxnSpPr>
        <p:spPr>
          <a:xfrm>
            <a:off x="-3607" y="1941274"/>
            <a:ext cx="9792000" cy="7433"/>
          </a:xfrm>
          <a:prstGeom prst="line">
            <a:avLst/>
          </a:prstGeom>
          <a:ln w="44450"/>
        </p:spPr>
        <p:style>
          <a:lnRef idx="1">
            <a:schemeClr val="accent1"/>
          </a:lnRef>
          <a:fillRef idx="0">
            <a:schemeClr val="accent1"/>
          </a:fillRef>
          <a:effectRef idx="0">
            <a:schemeClr val="accent1"/>
          </a:effectRef>
          <a:fontRef idx="minor">
            <a:schemeClr val="tx1"/>
          </a:fontRef>
        </p:style>
      </p:cxnSp>
      <p:pic>
        <p:nvPicPr>
          <p:cNvPr id="1025"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079557" y="0"/>
            <a:ext cx="1712143" cy="1934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4" name="Text Placeholder 9"/>
          <p:cNvSpPr>
            <a:spLocks noGrp="1"/>
          </p:cNvSpPr>
          <p:nvPr>
            <p:ph type="body" sz="quarter" idx="20"/>
          </p:nvPr>
        </p:nvSpPr>
        <p:spPr>
          <a:xfrm>
            <a:off x="202231" y="12449617"/>
            <a:ext cx="6344947" cy="608171"/>
          </a:xfrm>
        </p:spPr>
        <p:txBody>
          <a:bodyPr/>
          <a:lstStyle/>
          <a:p>
            <a:pPr>
              <a:lnSpc>
                <a:spcPct val="130000"/>
              </a:lnSpc>
            </a:pPr>
            <a:r>
              <a:rPr lang="en-US" sz="1400" dirty="0" smtClean="0"/>
              <a:t>NOTE: </a:t>
            </a:r>
            <a:r>
              <a:rPr lang="en-US" sz="1100" dirty="0" smtClean="0">
                <a:solidFill>
                  <a:schemeClr val="tx1"/>
                </a:solidFill>
              </a:rPr>
              <a:t>For latest update, Please VISIT: </a:t>
            </a:r>
            <a:r>
              <a:rPr lang="en-US" sz="1100" u="sng" dirty="0">
                <a:hlinkClick r:id="rId5"/>
              </a:rPr>
              <a:t>http://sau.int/ISA/</a:t>
            </a:r>
            <a:r>
              <a:rPr lang="en-US" sz="1100" u="sng" dirty="0" smtClean="0">
                <a:hlinkClick r:id="rId5"/>
              </a:rPr>
              <a:t>ICACM2018.</a:t>
            </a:r>
            <a:r>
              <a:rPr lang="en-US" sz="1100" u="sng" cap="none" dirty="0" smtClean="0">
                <a:hlinkClick r:id="rId5"/>
              </a:rPr>
              <a:t>pdf</a:t>
            </a:r>
            <a:endParaRPr lang="en-US" sz="1100" dirty="0"/>
          </a:p>
        </p:txBody>
      </p:sp>
      <p:pic>
        <p:nvPicPr>
          <p:cNvPr id="11" name="Picture 10"/>
          <p:cNvPicPr>
            <a:picLocks noChangeAspect="1"/>
          </p:cNvPicPr>
          <p:nvPr/>
        </p:nvPicPr>
        <p:blipFill>
          <a:blip r:embed="rId6"/>
          <a:stretch>
            <a:fillRect/>
          </a:stretch>
        </p:blipFill>
        <p:spPr>
          <a:xfrm>
            <a:off x="0" y="0"/>
            <a:ext cx="1896178" cy="1913950"/>
          </a:xfrm>
          <a:prstGeom prst="rect">
            <a:avLst/>
          </a:prstGeom>
        </p:spPr>
      </p:pic>
      <p:sp>
        <p:nvSpPr>
          <p:cNvPr id="35" name="Text Placeholder 17"/>
          <p:cNvSpPr>
            <a:spLocks noGrp="1"/>
          </p:cNvSpPr>
          <p:nvPr>
            <p:ph type="body" sz="quarter" idx="28"/>
          </p:nvPr>
        </p:nvSpPr>
        <p:spPr>
          <a:xfrm>
            <a:off x="6681216" y="3587608"/>
            <a:ext cx="1936131" cy="265825"/>
          </a:xfrm>
        </p:spPr>
        <p:txBody>
          <a:bodyPr/>
          <a:lstStyle/>
          <a:p>
            <a:r>
              <a:rPr lang="en-US" sz="1400" dirty="0"/>
              <a:t>conveners</a:t>
            </a:r>
          </a:p>
        </p:txBody>
      </p:sp>
      <p:sp>
        <p:nvSpPr>
          <p:cNvPr id="36" name="Text Placeholder 16"/>
          <p:cNvSpPr>
            <a:spLocks noGrp="1"/>
          </p:cNvSpPr>
          <p:nvPr>
            <p:ph type="body" sz="quarter" idx="27"/>
          </p:nvPr>
        </p:nvSpPr>
        <p:spPr>
          <a:xfrm>
            <a:off x="6718332" y="5476790"/>
            <a:ext cx="3073368" cy="515483"/>
          </a:xfrm>
        </p:spPr>
        <p:txBody>
          <a:bodyPr/>
          <a:lstStyle/>
          <a:p>
            <a:pPr>
              <a:lnSpc>
                <a:spcPct val="140000"/>
              </a:lnSpc>
            </a:pPr>
            <a:r>
              <a:rPr lang="en-US" dirty="0" smtClean="0">
                <a:solidFill>
                  <a:schemeClr val="tx1"/>
                </a:solidFill>
              </a:rPr>
              <a:t>Dr. Ajay Singh, TU</a:t>
            </a:r>
          </a:p>
        </p:txBody>
      </p:sp>
      <p:sp>
        <p:nvSpPr>
          <p:cNvPr id="39" name="Text Placeholder 17"/>
          <p:cNvSpPr>
            <a:spLocks noGrp="1"/>
          </p:cNvSpPr>
          <p:nvPr>
            <p:ph type="body" sz="quarter" idx="28"/>
          </p:nvPr>
        </p:nvSpPr>
        <p:spPr>
          <a:xfrm>
            <a:off x="6708397" y="5115791"/>
            <a:ext cx="2772491" cy="267371"/>
          </a:xfrm>
        </p:spPr>
        <p:txBody>
          <a:bodyPr/>
          <a:lstStyle/>
          <a:p>
            <a:r>
              <a:rPr lang="en-US" sz="1400" dirty="0" smtClean="0"/>
              <a:t>Organizing secretary</a:t>
            </a:r>
            <a:endParaRPr lang="en-US" sz="1400" dirty="0"/>
          </a:p>
        </p:txBody>
      </p:sp>
      <p:pic>
        <p:nvPicPr>
          <p:cNvPr id="21" name="Picture 20"/>
          <p:cNvPicPr>
            <a:picLocks noChangeAspect="1"/>
          </p:cNvPicPr>
          <p:nvPr/>
        </p:nvPicPr>
        <p:blipFill>
          <a:blip r:embed="rId7"/>
          <a:stretch>
            <a:fillRect/>
          </a:stretch>
        </p:blipFill>
        <p:spPr>
          <a:xfrm>
            <a:off x="1949843" y="-1"/>
            <a:ext cx="6117856" cy="1931837"/>
          </a:xfrm>
          <a:prstGeom prst="rect">
            <a:avLst/>
          </a:prstGeom>
        </p:spPr>
      </p:pic>
    </p:spTree>
    <p:extLst>
      <p:ext uri="{BB962C8B-B14F-4D97-AF65-F5344CB8AC3E}">
        <p14:creationId xmlns:p14="http://schemas.microsoft.com/office/powerpoint/2010/main" xmlns="" val="2570050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Student Flyer 8.5 x 11">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ustom 23">
      <a:majorFont>
        <a:latin typeface="Tahoma"/>
        <a:ea typeface=""/>
        <a:cs typeface=""/>
      </a:majorFont>
      <a:minorFont>
        <a:latin typeface="Tahom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tudent_Flyer_Blue_Gold.potx" id="{7E5DE923-A5A9-4087-8F4B-6FDD0CD58B5F}" vid="{FF274389-F3BE-409E-AD1B-C11DC72D0569}"/>
    </a:ext>
  </a:extLst>
</a:theme>
</file>

<file path=ppt/theme/theme2.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3956</TotalTime>
  <Words>585</Words>
  <Application>Microsoft Macintosh PowerPoint</Application>
  <PresentationFormat>Custom</PresentationFormat>
  <Paragraphs>73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Student Flyer 8.5 x 11</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Dell2</cp:lastModifiedBy>
  <cp:revision>294</cp:revision>
  <cp:lastPrinted>2017-01-30T09:23:20Z</cp:lastPrinted>
  <dcterms:created xsi:type="dcterms:W3CDTF">2014-05-09T20:39:26Z</dcterms:created>
  <dcterms:modified xsi:type="dcterms:W3CDTF">2018-08-15T08:56:48Z</dcterms:modified>
</cp:coreProperties>
</file>